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7.xml"/><Relationship Id="rId22" Type="http://schemas.openxmlformats.org/officeDocument/2006/relationships/font" Target="fonts/CenturyGothic-boldItalic.fntdata"/><Relationship Id="rId10" Type="http://schemas.openxmlformats.org/officeDocument/2006/relationships/slide" Target="slides/slide6.xml"/><Relationship Id="rId21"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62" name="Shape 1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68" name="Shape 1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87" name="Shape 1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199" name="Shape 1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225" name="Shape 22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8" name="Shape 38"/>
        <p:cNvGrpSpPr/>
        <p:nvPr/>
      </p:nvGrpSpPr>
      <p:grpSpPr>
        <a:xfrm>
          <a:off x="0" y="0"/>
          <a:ext cx="0" cy="0"/>
          <a:chOff x="0" y="0"/>
          <a:chExt cx="0" cy="0"/>
        </a:xfrm>
      </p:grpSpPr>
      <p:sp>
        <p:nvSpPr>
          <p:cNvPr id="39" name="Shape 39"/>
          <p:cNvSpPr txBox="1"/>
          <p:nvPr>
            <p:ph type="ctrTitle"/>
          </p:nvPr>
        </p:nvSpPr>
        <p:spPr>
          <a:xfrm>
            <a:off x="2589213" y="2514600"/>
            <a:ext cx="8915398" cy="2262781"/>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262626"/>
              </a:buClr>
              <a:buFont typeface="Century Gothic"/>
              <a:buNone/>
              <a:defRPr b="0" i="0" sz="54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40" name="Shape 40"/>
          <p:cNvSpPr txBox="1"/>
          <p:nvPr>
            <p:ph idx="1" type="subTitle"/>
          </p:nvPr>
        </p:nvSpPr>
        <p:spPr>
          <a:xfrm>
            <a:off x="2589213" y="4777378"/>
            <a:ext cx="8915398" cy="1126282"/>
          </a:xfrm>
          <a:prstGeom prst="rect">
            <a:avLst/>
          </a:prstGeom>
          <a:noFill/>
          <a:ln>
            <a:noFill/>
          </a:ln>
        </p:spPr>
        <p:txBody>
          <a:bodyPr anchorCtr="0" anchor="t"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0" lvl="1" marL="457200" marR="0" rtl="0" algn="ctr">
              <a:lnSpc>
                <a:spcPct val="100000"/>
              </a:lnSpc>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2pPr>
            <a:lvl3pPr indent="0" lvl="2" marL="914400" marR="0" rtl="0" algn="ctr">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3pPr>
            <a:lvl4pPr indent="0" lvl="3" marL="1371600"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4pPr>
            <a:lvl5pPr indent="0" lvl="4" marL="1828800"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5pPr>
            <a:lvl6pPr indent="0" lvl="5" marL="2286000"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6pPr>
            <a:lvl7pPr indent="0" lvl="6" marL="2743200"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7pPr>
            <a:lvl8pPr indent="0" lvl="7" marL="3200400"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8pPr>
            <a:lvl9pPr indent="0" lvl="8" marL="3657600"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Century Gothic"/>
                <a:ea typeface="Century Gothic"/>
                <a:cs typeface="Century Gothic"/>
                <a:sym typeface="Century Gothic"/>
              </a:defRPr>
            </a:lvl9pPr>
          </a:lstStyle>
          <a:p/>
        </p:txBody>
      </p:sp>
      <p:sp>
        <p:nvSpPr>
          <p:cNvPr id="41" name="Shape 41"/>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2" name="Shape 42"/>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3" name="Shape 43"/>
          <p:cNvSpPr/>
          <p:nvPr/>
        </p:nvSpPr>
        <p:spPr>
          <a:xfrm>
            <a:off x="0" y="4323810"/>
            <a:ext cx="1744651" cy="778589"/>
          </a:xfrm>
          <a:custGeom>
            <a:pathLst>
              <a:path extrusionOk="0" h="120000" w="12000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 name="Shape 44"/>
          <p:cNvSpPr txBox="1"/>
          <p:nvPr>
            <p:ph idx="12" type="sldNum"/>
          </p:nvPr>
        </p:nvSpPr>
        <p:spPr>
          <a:xfrm>
            <a:off x="531812" y="4529539"/>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04" name="Shape 104"/>
        <p:cNvGrpSpPr/>
        <p:nvPr/>
      </p:nvGrpSpPr>
      <p:grpSpPr>
        <a:xfrm>
          <a:off x="0" y="0"/>
          <a:ext cx="0" cy="0"/>
          <a:chOff x="0" y="0"/>
          <a:chExt cx="0" cy="0"/>
        </a:xfrm>
      </p:grpSpPr>
      <p:sp>
        <p:nvSpPr>
          <p:cNvPr id="105" name="Shape 105"/>
          <p:cNvSpPr txBox="1"/>
          <p:nvPr>
            <p:ph type="title"/>
          </p:nvPr>
        </p:nvSpPr>
        <p:spPr>
          <a:xfrm>
            <a:off x="2589210" y="609600"/>
            <a:ext cx="8915398" cy="311704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262626"/>
              </a:buClr>
              <a:buFont typeface="Century Gothic"/>
              <a:buNone/>
              <a:defRPr b="0" i="0" sz="48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06" name="Shape 106"/>
          <p:cNvSpPr txBox="1"/>
          <p:nvPr>
            <p:ph idx="1" type="body"/>
          </p:nvPr>
        </p:nvSpPr>
        <p:spPr>
          <a:xfrm>
            <a:off x="2589210" y="4354046"/>
            <a:ext cx="8915398" cy="1555863"/>
          </a:xfrm>
          <a:prstGeom prst="rect">
            <a:avLst/>
          </a:prstGeom>
          <a:noFill/>
          <a:ln>
            <a:noFill/>
          </a:ln>
        </p:spPr>
        <p:txBody>
          <a:bodyPr anchorCtr="0" anchor="ctr"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07" name="Shape 107"/>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08" name="Shape 108"/>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09" name="Shape 109"/>
          <p:cNvSpPr/>
          <p:nvPr/>
        </p:nvSpPr>
        <p:spPr>
          <a:xfrm flipH="1" rot="10800000">
            <a:off x="-4188" y="31781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0" name="Shape 110"/>
          <p:cNvSpPr txBox="1"/>
          <p:nvPr>
            <p:ph idx="12" type="sldNum"/>
          </p:nvPr>
        </p:nvSpPr>
        <p:spPr>
          <a:xfrm>
            <a:off x="531812" y="3244139"/>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11" name="Shape 111"/>
        <p:cNvGrpSpPr/>
        <p:nvPr/>
      </p:nvGrpSpPr>
      <p:grpSpPr>
        <a:xfrm>
          <a:off x="0" y="0"/>
          <a:ext cx="0" cy="0"/>
          <a:chOff x="0" y="0"/>
          <a:chExt cx="0" cy="0"/>
        </a:xfrm>
      </p:grpSpPr>
      <p:sp>
        <p:nvSpPr>
          <p:cNvPr id="112" name="Shape 112"/>
          <p:cNvSpPr txBox="1"/>
          <p:nvPr>
            <p:ph type="title"/>
          </p:nvPr>
        </p:nvSpPr>
        <p:spPr>
          <a:xfrm>
            <a:off x="2849949" y="609600"/>
            <a:ext cx="8393925" cy="28956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262626"/>
              </a:buClr>
              <a:buFont typeface="Century Gothic"/>
              <a:buNone/>
              <a:defRPr b="0" i="0" sz="48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13" name="Shape 113"/>
          <p:cNvSpPr txBox="1"/>
          <p:nvPr>
            <p:ph idx="1" type="body"/>
          </p:nvPr>
        </p:nvSpPr>
        <p:spPr>
          <a:xfrm>
            <a:off x="3275010" y="3505200"/>
            <a:ext cx="7536553" cy="381000"/>
          </a:xfrm>
          <a:prstGeom prst="rect">
            <a:avLst/>
          </a:prstGeom>
          <a:noFill/>
          <a:ln>
            <a:noFill/>
          </a:ln>
        </p:spPr>
        <p:txBody>
          <a:bodyPr anchorCtr="0" anchor="ctr"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1600" u="none" cap="none" strike="noStrike">
                <a:solidFill>
                  <a:srgbClr val="7F7F7F"/>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14" name="Shape 114"/>
          <p:cNvSpPr txBox="1"/>
          <p:nvPr>
            <p:ph idx="2" type="body"/>
          </p:nvPr>
        </p:nvSpPr>
        <p:spPr>
          <a:xfrm>
            <a:off x="2589210" y="4354046"/>
            <a:ext cx="8915398" cy="1555863"/>
          </a:xfrm>
          <a:prstGeom prst="rect">
            <a:avLst/>
          </a:prstGeom>
          <a:noFill/>
          <a:ln>
            <a:noFill/>
          </a:ln>
        </p:spPr>
        <p:txBody>
          <a:bodyPr anchorCtr="0" anchor="ctr"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115" name="Shape 115"/>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16" name="Shape 116"/>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17" name="Shape 117"/>
          <p:cNvSpPr/>
          <p:nvPr/>
        </p:nvSpPr>
        <p:spPr>
          <a:xfrm flipH="1" rot="10800000">
            <a:off x="-4188" y="31781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Shape 118"/>
          <p:cNvSpPr txBox="1"/>
          <p:nvPr>
            <p:ph idx="12" type="sldNum"/>
          </p:nvPr>
        </p:nvSpPr>
        <p:spPr>
          <a:xfrm>
            <a:off x="531812" y="3244139"/>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
        <p:nvSpPr>
          <p:cNvPr id="119" name="Shape 119"/>
          <p:cNvSpPr txBox="1"/>
          <p:nvPr/>
        </p:nvSpPr>
        <p:spPr>
          <a:xfrm>
            <a:off x="2467650" y="648004"/>
            <a:ext cx="609599" cy="58477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1"/>
              </a:buClr>
              <a:buSzPct val="25000"/>
              <a:buFont typeface="Arial"/>
              <a:buNone/>
            </a:pPr>
            <a:r>
              <a:rPr b="0" i="0" lang="en" sz="8000" u="none" cap="none" strike="noStrike">
                <a:solidFill>
                  <a:schemeClr val="accent1"/>
                </a:solidFill>
                <a:latin typeface="Arial"/>
                <a:ea typeface="Arial"/>
                <a:cs typeface="Arial"/>
                <a:sym typeface="Arial"/>
              </a:rPr>
              <a:t>“</a:t>
            </a:r>
          </a:p>
        </p:txBody>
      </p:sp>
      <p:sp>
        <p:nvSpPr>
          <p:cNvPr id="120" name="Shape 120"/>
          <p:cNvSpPr txBox="1"/>
          <p:nvPr/>
        </p:nvSpPr>
        <p:spPr>
          <a:xfrm>
            <a:off x="11114852" y="2905306"/>
            <a:ext cx="609599" cy="58477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1"/>
              </a:buClr>
              <a:buSzPct val="25000"/>
              <a:buFont typeface="Arial"/>
              <a:buNone/>
            </a:pPr>
            <a:r>
              <a:rPr b="0" i="0" lang="en" sz="80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21" name="Shape 121"/>
        <p:cNvGrpSpPr/>
        <p:nvPr/>
      </p:nvGrpSpPr>
      <p:grpSpPr>
        <a:xfrm>
          <a:off x="0" y="0"/>
          <a:ext cx="0" cy="0"/>
          <a:chOff x="0" y="0"/>
          <a:chExt cx="0" cy="0"/>
        </a:xfrm>
      </p:grpSpPr>
      <p:sp>
        <p:nvSpPr>
          <p:cNvPr id="122" name="Shape 122"/>
          <p:cNvSpPr txBox="1"/>
          <p:nvPr>
            <p:ph type="title"/>
          </p:nvPr>
        </p:nvSpPr>
        <p:spPr>
          <a:xfrm>
            <a:off x="2589213" y="2438400"/>
            <a:ext cx="8915400" cy="272484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262626"/>
              </a:buClr>
              <a:buFont typeface="Century Gothic"/>
              <a:buNone/>
              <a:defRPr b="0" i="0" sz="48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23" name="Shape 123"/>
          <p:cNvSpPr txBox="1"/>
          <p:nvPr>
            <p:ph idx="1" type="body"/>
          </p:nvPr>
        </p:nvSpPr>
        <p:spPr>
          <a:xfrm>
            <a:off x="2589213" y="5181600"/>
            <a:ext cx="8915400" cy="729622"/>
          </a:xfrm>
          <a:prstGeom prst="rect">
            <a:avLst/>
          </a:prstGeom>
          <a:noFill/>
          <a:ln>
            <a:noFill/>
          </a:ln>
        </p:spPr>
        <p:txBody>
          <a:bodyPr anchorCtr="0" anchor="t" bIns="91425" lIns="91425" rIns="91425" tIns="91425"/>
          <a:lstStyle>
            <a:lvl1pPr indent="-342900" lvl="0" marL="342900" marR="0" rtl="0" algn="l">
              <a:lnSpc>
                <a:spcPct val="100000"/>
              </a:lnSpc>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24" name="Shape 124"/>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25" name="Shape 125"/>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26" name="Shape 126"/>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7" name="Shape 127"/>
          <p:cNvSpPr txBox="1"/>
          <p:nvPr>
            <p:ph idx="12" type="sldNum"/>
          </p:nvPr>
        </p:nvSpPr>
        <p:spPr>
          <a:xfrm>
            <a:off x="531812" y="4983087"/>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128" name="Shape 128"/>
        <p:cNvGrpSpPr/>
        <p:nvPr/>
      </p:nvGrpSpPr>
      <p:grpSpPr>
        <a:xfrm>
          <a:off x="0" y="0"/>
          <a:ext cx="0" cy="0"/>
          <a:chOff x="0" y="0"/>
          <a:chExt cx="0" cy="0"/>
        </a:xfrm>
      </p:grpSpPr>
      <p:sp>
        <p:nvSpPr>
          <p:cNvPr id="129" name="Shape 129"/>
          <p:cNvSpPr txBox="1"/>
          <p:nvPr>
            <p:ph type="title"/>
          </p:nvPr>
        </p:nvSpPr>
        <p:spPr>
          <a:xfrm>
            <a:off x="2849949" y="609600"/>
            <a:ext cx="8393925" cy="28956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262626"/>
              </a:buClr>
              <a:buFont typeface="Century Gothic"/>
              <a:buNone/>
              <a:defRPr b="0" i="0" sz="48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30" name="Shape 130"/>
          <p:cNvSpPr txBox="1"/>
          <p:nvPr>
            <p:ph idx="1" type="body"/>
          </p:nvPr>
        </p:nvSpPr>
        <p:spPr>
          <a:xfrm>
            <a:off x="2589210" y="4343400"/>
            <a:ext cx="8915400" cy="838198"/>
          </a:xfrm>
          <a:prstGeom prst="rect">
            <a:avLst/>
          </a:prstGeom>
          <a:noFill/>
          <a:ln>
            <a:noFill/>
          </a:ln>
        </p:spPr>
        <p:txBody>
          <a:bodyPr anchorCtr="0" anchor="b"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1" name="Shape 131"/>
          <p:cNvSpPr txBox="1"/>
          <p:nvPr>
            <p:ph idx="2" type="body"/>
          </p:nvPr>
        </p:nvSpPr>
        <p:spPr>
          <a:xfrm>
            <a:off x="2589213" y="5181600"/>
            <a:ext cx="8915400" cy="729622"/>
          </a:xfrm>
          <a:prstGeom prst="rect">
            <a:avLst/>
          </a:prstGeom>
          <a:noFill/>
          <a:ln>
            <a:noFill/>
          </a:ln>
        </p:spPr>
        <p:txBody>
          <a:bodyPr anchorCtr="0" anchor="t" bIns="91425" lIns="91425" rIns="91425" tIns="91425"/>
          <a:lstStyle>
            <a:lvl1pPr indent="-342900" lvl="0" marL="342900" marR="0" rtl="0" algn="l">
              <a:lnSpc>
                <a:spcPct val="100000"/>
              </a:lnSpc>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32" name="Shape 132"/>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33" name="Shape 133"/>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34" name="Shape 134"/>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Shape 135"/>
          <p:cNvSpPr txBox="1"/>
          <p:nvPr>
            <p:ph idx="12" type="sldNum"/>
          </p:nvPr>
        </p:nvSpPr>
        <p:spPr>
          <a:xfrm>
            <a:off x="531812" y="4983087"/>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
        <p:nvSpPr>
          <p:cNvPr id="136" name="Shape 136"/>
          <p:cNvSpPr txBox="1"/>
          <p:nvPr/>
        </p:nvSpPr>
        <p:spPr>
          <a:xfrm>
            <a:off x="2467650" y="648004"/>
            <a:ext cx="609599" cy="58477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1"/>
              </a:buClr>
              <a:buSzPct val="25000"/>
              <a:buFont typeface="Arial"/>
              <a:buNone/>
            </a:pPr>
            <a:r>
              <a:rPr b="0" i="0" lang="en" sz="8000" u="none" cap="none" strike="noStrike">
                <a:solidFill>
                  <a:schemeClr val="accent1"/>
                </a:solidFill>
                <a:latin typeface="Arial"/>
                <a:ea typeface="Arial"/>
                <a:cs typeface="Arial"/>
                <a:sym typeface="Arial"/>
              </a:rPr>
              <a:t>“</a:t>
            </a:r>
          </a:p>
        </p:txBody>
      </p:sp>
      <p:sp>
        <p:nvSpPr>
          <p:cNvPr id="137" name="Shape 137"/>
          <p:cNvSpPr txBox="1"/>
          <p:nvPr/>
        </p:nvSpPr>
        <p:spPr>
          <a:xfrm>
            <a:off x="11114852" y="2905306"/>
            <a:ext cx="609599" cy="58477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accent1"/>
              </a:buClr>
              <a:buSzPct val="25000"/>
              <a:buFont typeface="Arial"/>
              <a:buNone/>
            </a:pPr>
            <a:r>
              <a:rPr b="0" i="0" lang="en" sz="80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138" name="Shape 138"/>
        <p:cNvGrpSpPr/>
        <p:nvPr/>
      </p:nvGrpSpPr>
      <p:grpSpPr>
        <a:xfrm>
          <a:off x="0" y="0"/>
          <a:ext cx="0" cy="0"/>
          <a:chOff x="0" y="0"/>
          <a:chExt cx="0" cy="0"/>
        </a:xfrm>
      </p:grpSpPr>
      <p:sp>
        <p:nvSpPr>
          <p:cNvPr id="139" name="Shape 139"/>
          <p:cNvSpPr txBox="1"/>
          <p:nvPr>
            <p:ph type="title"/>
          </p:nvPr>
        </p:nvSpPr>
        <p:spPr>
          <a:xfrm>
            <a:off x="2589210" y="627406"/>
            <a:ext cx="8915398" cy="288001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262626"/>
              </a:buClr>
              <a:buFont typeface="Century Gothic"/>
              <a:buNone/>
              <a:defRPr b="0" i="0" sz="48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40" name="Shape 140"/>
          <p:cNvSpPr txBox="1"/>
          <p:nvPr>
            <p:ph idx="1" type="body"/>
          </p:nvPr>
        </p:nvSpPr>
        <p:spPr>
          <a:xfrm>
            <a:off x="2589210" y="4343400"/>
            <a:ext cx="8915400" cy="838198"/>
          </a:xfrm>
          <a:prstGeom prst="rect">
            <a:avLst/>
          </a:prstGeom>
          <a:noFill/>
          <a:ln>
            <a:noFill/>
          </a:ln>
        </p:spPr>
        <p:txBody>
          <a:bodyPr anchorCtr="0" anchor="b"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2400" u="none" cap="none" strike="noStrike">
                <a:solidFill>
                  <a:schemeClr val="accent1"/>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1" name="Shape 141"/>
          <p:cNvSpPr txBox="1"/>
          <p:nvPr>
            <p:ph idx="2" type="body"/>
          </p:nvPr>
        </p:nvSpPr>
        <p:spPr>
          <a:xfrm>
            <a:off x="2589213" y="5181600"/>
            <a:ext cx="8915400" cy="729622"/>
          </a:xfrm>
          <a:prstGeom prst="rect">
            <a:avLst/>
          </a:prstGeom>
          <a:noFill/>
          <a:ln>
            <a:noFill/>
          </a:ln>
        </p:spPr>
        <p:txBody>
          <a:bodyPr anchorCtr="0" anchor="t" bIns="91425" lIns="91425" rIns="91425" tIns="91425"/>
          <a:lstStyle>
            <a:lvl1pPr indent="-342900" lvl="0" marL="342900" marR="0" rtl="0" algn="l">
              <a:lnSpc>
                <a:spcPct val="100000"/>
              </a:lnSpc>
              <a:spcBef>
                <a:spcPts val="1000"/>
              </a:spcBef>
              <a:spcAft>
                <a:spcPts val="0"/>
              </a:spcAft>
              <a:buClr>
                <a:schemeClr val="accent1"/>
              </a:buClr>
              <a:buFont typeface="Noto Sans Symbols"/>
              <a:buNone/>
              <a:defRPr b="0" i="0" sz="1800" u="none" cap="none" strike="noStrike">
                <a:solidFill>
                  <a:srgbClr val="595959"/>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2" name="Shape 142"/>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43" name="Shape 143"/>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44" name="Shape 144"/>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5" name="Shape 145"/>
          <p:cNvSpPr txBox="1"/>
          <p:nvPr>
            <p:ph idx="12" type="sldNum"/>
          </p:nvPr>
        </p:nvSpPr>
        <p:spPr>
          <a:xfrm>
            <a:off x="531812" y="4983087"/>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6" name="Shape 146"/>
        <p:cNvGrpSpPr/>
        <p:nvPr/>
      </p:nvGrpSpPr>
      <p:grpSpPr>
        <a:xfrm>
          <a:off x="0" y="0"/>
          <a:ext cx="0" cy="0"/>
          <a:chOff x="0" y="0"/>
          <a:chExt cx="0" cy="0"/>
        </a:xfrm>
      </p:grpSpPr>
      <p:sp>
        <p:nvSpPr>
          <p:cNvPr id="147" name="Shape 147"/>
          <p:cNvSpPr txBox="1"/>
          <p:nvPr>
            <p:ph type="title"/>
          </p:nvPr>
        </p:nvSpPr>
        <p:spPr>
          <a:xfrm>
            <a:off x="2592924" y="624110"/>
            <a:ext cx="8911685" cy="128088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62626"/>
              </a:buClr>
              <a:buFont typeface="Century Gothic"/>
              <a:buNone/>
              <a:defRPr b="0" i="0" sz="36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48" name="Shape 148"/>
          <p:cNvSpPr txBox="1"/>
          <p:nvPr>
            <p:ph idx="1" type="body"/>
          </p:nvPr>
        </p:nvSpPr>
        <p:spPr>
          <a:xfrm rot="5400000">
            <a:off x="5103810" y="-381000"/>
            <a:ext cx="3886200" cy="8915400"/>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49" name="Shape 149"/>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0" name="Shape 150"/>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1" name="Shape 151"/>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Shape 152"/>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7756704" y="2165511"/>
            <a:ext cx="5283815" cy="22076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262626"/>
              </a:buClr>
              <a:buFont typeface="Century Gothic"/>
              <a:buNone/>
              <a:defRPr b="0" i="0" sz="36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155" name="Shape 155"/>
          <p:cNvSpPr txBox="1"/>
          <p:nvPr>
            <p:ph idx="1" type="body"/>
          </p:nvPr>
        </p:nvSpPr>
        <p:spPr>
          <a:xfrm rot="5400000">
            <a:off x="3185802" y="30812"/>
            <a:ext cx="5283815" cy="6476999"/>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56" name="Shape 156"/>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7" name="Shape 157"/>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58" name="Shape 158"/>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9" name="Shape 159"/>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5" name="Shape 45"/>
        <p:cNvGrpSpPr/>
        <p:nvPr/>
      </p:nvGrpSpPr>
      <p:grpSpPr>
        <a:xfrm>
          <a:off x="0" y="0"/>
          <a:ext cx="0" cy="0"/>
          <a:chOff x="0" y="0"/>
          <a:chExt cx="0" cy="0"/>
        </a:xfrm>
      </p:grpSpPr>
      <p:sp>
        <p:nvSpPr>
          <p:cNvPr id="46" name="Shape 46"/>
          <p:cNvSpPr txBox="1"/>
          <p:nvPr>
            <p:ph type="title"/>
          </p:nvPr>
        </p:nvSpPr>
        <p:spPr>
          <a:xfrm>
            <a:off x="2592925" y="624110"/>
            <a:ext cx="8911685" cy="128088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62626"/>
              </a:buClr>
              <a:buFont typeface="Century Gothic"/>
              <a:buNone/>
              <a:defRPr b="0" i="0" sz="36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47" name="Shape 47"/>
          <p:cNvSpPr txBox="1"/>
          <p:nvPr>
            <p:ph idx="1" type="body"/>
          </p:nvPr>
        </p:nvSpPr>
        <p:spPr>
          <a:xfrm>
            <a:off x="2589210" y="2133600"/>
            <a:ext cx="8915400" cy="3777622"/>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48" name="Shape 48"/>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49" name="Shape 49"/>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0" name="Shape 50"/>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 name="Shape 51"/>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2" name="Shape 52"/>
        <p:cNvGrpSpPr/>
        <p:nvPr/>
      </p:nvGrpSpPr>
      <p:grpSpPr>
        <a:xfrm>
          <a:off x="0" y="0"/>
          <a:ext cx="0" cy="0"/>
          <a:chOff x="0" y="0"/>
          <a:chExt cx="0" cy="0"/>
        </a:xfrm>
      </p:grpSpPr>
      <p:sp>
        <p:nvSpPr>
          <p:cNvPr id="53" name="Shape 53"/>
          <p:cNvSpPr txBox="1"/>
          <p:nvPr>
            <p:ph type="title"/>
          </p:nvPr>
        </p:nvSpPr>
        <p:spPr>
          <a:xfrm>
            <a:off x="2589210" y="2058750"/>
            <a:ext cx="8915398" cy="14688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262626"/>
              </a:buClr>
              <a:buFont typeface="Century Gothic"/>
              <a:buNone/>
              <a:defRPr b="0" i="0" sz="40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54" name="Shape 54"/>
          <p:cNvSpPr txBox="1"/>
          <p:nvPr>
            <p:ph idx="1" type="body"/>
          </p:nvPr>
        </p:nvSpPr>
        <p:spPr>
          <a:xfrm>
            <a:off x="2589210" y="3530128"/>
            <a:ext cx="8915398" cy="860399"/>
          </a:xfrm>
          <a:prstGeom prst="rect">
            <a:avLst/>
          </a:prstGeom>
          <a:noFill/>
          <a:ln>
            <a:noFill/>
          </a:ln>
        </p:spPr>
        <p:txBody>
          <a:bodyPr anchorCtr="0" anchor="t"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2000" u="none" cap="none" strike="noStrike">
                <a:solidFill>
                  <a:srgbClr val="595959"/>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0" i="0" sz="1400" u="none" cap="none" strike="noStrike">
                <a:solidFill>
                  <a:srgbClr val="888888"/>
                </a:solidFill>
                <a:latin typeface="Century Gothic"/>
                <a:ea typeface="Century Gothic"/>
                <a:cs typeface="Century Gothic"/>
                <a:sym typeface="Century Gothic"/>
              </a:defRPr>
            </a:lvl9pPr>
          </a:lstStyle>
          <a:p/>
        </p:txBody>
      </p:sp>
      <p:sp>
        <p:nvSpPr>
          <p:cNvPr id="55" name="Shape 55"/>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6" name="Shape 56"/>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57" name="Shape 57"/>
          <p:cNvSpPr/>
          <p:nvPr/>
        </p:nvSpPr>
        <p:spPr>
          <a:xfrm flipH="1" rot="10800000">
            <a:off x="-4188" y="317817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Shape 58"/>
          <p:cNvSpPr txBox="1"/>
          <p:nvPr>
            <p:ph idx="12" type="sldNum"/>
          </p:nvPr>
        </p:nvSpPr>
        <p:spPr>
          <a:xfrm>
            <a:off x="531812" y="3244139"/>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9" name="Shape 59"/>
        <p:cNvGrpSpPr/>
        <p:nvPr/>
      </p:nvGrpSpPr>
      <p:grpSpPr>
        <a:xfrm>
          <a:off x="0" y="0"/>
          <a:ext cx="0" cy="0"/>
          <a:chOff x="0" y="0"/>
          <a:chExt cx="0" cy="0"/>
        </a:xfrm>
      </p:grpSpPr>
      <p:sp>
        <p:nvSpPr>
          <p:cNvPr id="60" name="Shape 60"/>
          <p:cNvSpPr txBox="1"/>
          <p:nvPr>
            <p:ph type="title"/>
          </p:nvPr>
        </p:nvSpPr>
        <p:spPr>
          <a:xfrm>
            <a:off x="2592924" y="624110"/>
            <a:ext cx="8911685" cy="128088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62626"/>
              </a:buClr>
              <a:buFont typeface="Century Gothic"/>
              <a:buNone/>
              <a:defRPr b="0" i="0" sz="36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61" name="Shape 61"/>
          <p:cNvSpPr txBox="1"/>
          <p:nvPr>
            <p:ph idx="1" type="body"/>
          </p:nvPr>
        </p:nvSpPr>
        <p:spPr>
          <a:xfrm>
            <a:off x="2589210" y="2133600"/>
            <a:ext cx="4313862" cy="3777622"/>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2" name="Shape 62"/>
          <p:cNvSpPr txBox="1"/>
          <p:nvPr>
            <p:ph idx="2" type="body"/>
          </p:nvPr>
        </p:nvSpPr>
        <p:spPr>
          <a:xfrm>
            <a:off x="7190746" y="2126222"/>
            <a:ext cx="4313862" cy="3777622"/>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63" name="Shape 63"/>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64" name="Shape 64"/>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65" name="Shape 65"/>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6" name="Shape 66"/>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7" name="Shape 67"/>
        <p:cNvGrpSpPr/>
        <p:nvPr/>
      </p:nvGrpSpPr>
      <p:grpSpPr>
        <a:xfrm>
          <a:off x="0" y="0"/>
          <a:ext cx="0" cy="0"/>
          <a:chOff x="0" y="0"/>
          <a:chExt cx="0" cy="0"/>
        </a:xfrm>
      </p:grpSpPr>
      <p:sp>
        <p:nvSpPr>
          <p:cNvPr id="68" name="Shape 68"/>
          <p:cNvSpPr txBox="1"/>
          <p:nvPr>
            <p:ph type="title"/>
          </p:nvPr>
        </p:nvSpPr>
        <p:spPr>
          <a:xfrm>
            <a:off x="2592924" y="624110"/>
            <a:ext cx="8911685" cy="128088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62626"/>
              </a:buClr>
              <a:buFont typeface="Century Gothic"/>
              <a:buNone/>
              <a:defRPr b="0" i="0" sz="36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69" name="Shape 69"/>
          <p:cNvSpPr txBox="1"/>
          <p:nvPr>
            <p:ph idx="1" type="body"/>
          </p:nvPr>
        </p:nvSpPr>
        <p:spPr>
          <a:xfrm>
            <a:off x="2939373" y="1972701"/>
            <a:ext cx="3992732" cy="576262"/>
          </a:xfrm>
          <a:prstGeom prst="rect">
            <a:avLst/>
          </a:prstGeom>
          <a:noFill/>
          <a:ln>
            <a:noFill/>
          </a:ln>
        </p:spPr>
        <p:txBody>
          <a:bodyPr anchorCtr="0" anchor="b"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2400" u="none" cap="none" strike="noStrike">
                <a:solidFill>
                  <a:srgbClr val="3F3F3F"/>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0" name="Shape 70"/>
          <p:cNvSpPr txBox="1"/>
          <p:nvPr>
            <p:ph idx="2" type="body"/>
          </p:nvPr>
        </p:nvSpPr>
        <p:spPr>
          <a:xfrm>
            <a:off x="2589210" y="2548966"/>
            <a:ext cx="4342893" cy="3354060"/>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1" name="Shape 71"/>
          <p:cNvSpPr txBox="1"/>
          <p:nvPr>
            <p:ph idx="3" type="body"/>
          </p:nvPr>
        </p:nvSpPr>
        <p:spPr>
          <a:xfrm>
            <a:off x="7506628" y="1969475"/>
            <a:ext cx="3998999" cy="576262"/>
          </a:xfrm>
          <a:prstGeom prst="rect">
            <a:avLst/>
          </a:prstGeom>
          <a:noFill/>
          <a:ln>
            <a:noFill/>
          </a:ln>
        </p:spPr>
        <p:txBody>
          <a:bodyPr anchorCtr="0" anchor="b"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2400" u="none" cap="none" strike="noStrike">
                <a:solidFill>
                  <a:srgbClr val="3F3F3F"/>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1" i="0" sz="20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1" i="0" sz="18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1" i="0" sz="1600" u="none" cap="none" strike="noStrike">
                <a:solidFill>
                  <a:srgbClr val="3F3F3F"/>
                </a:solidFill>
                <a:latin typeface="Century Gothic"/>
                <a:ea typeface="Century Gothic"/>
                <a:cs typeface="Century Gothic"/>
                <a:sym typeface="Century Gothic"/>
              </a:defRPr>
            </a:lvl9pPr>
          </a:lstStyle>
          <a:p/>
        </p:txBody>
      </p:sp>
      <p:sp>
        <p:nvSpPr>
          <p:cNvPr id="72" name="Shape 72"/>
          <p:cNvSpPr txBox="1"/>
          <p:nvPr>
            <p:ph idx="4" type="body"/>
          </p:nvPr>
        </p:nvSpPr>
        <p:spPr>
          <a:xfrm>
            <a:off x="7166957" y="2545738"/>
            <a:ext cx="4338674" cy="3354060"/>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73" name="Shape 73"/>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74" name="Shape 74"/>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75" name="Shape 75"/>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6" name="Shape 76"/>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7" name="Shape 77"/>
        <p:cNvGrpSpPr/>
        <p:nvPr/>
      </p:nvGrpSpPr>
      <p:grpSpPr>
        <a:xfrm>
          <a:off x="0" y="0"/>
          <a:ext cx="0" cy="0"/>
          <a:chOff x="0" y="0"/>
          <a:chExt cx="0" cy="0"/>
        </a:xfrm>
      </p:grpSpPr>
      <p:sp>
        <p:nvSpPr>
          <p:cNvPr id="78" name="Shape 78"/>
          <p:cNvSpPr txBox="1"/>
          <p:nvPr>
            <p:ph type="title"/>
          </p:nvPr>
        </p:nvSpPr>
        <p:spPr>
          <a:xfrm>
            <a:off x="2592924" y="624110"/>
            <a:ext cx="8911685" cy="128088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62626"/>
              </a:buClr>
              <a:buFont typeface="Century Gothic"/>
              <a:buNone/>
              <a:defRPr b="0" i="0" sz="36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79" name="Shape 79"/>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0" name="Shape 80"/>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1" name="Shape 81"/>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2" name="Shape 82"/>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 name="Shape 83"/>
        <p:cNvGrpSpPr/>
        <p:nvPr/>
      </p:nvGrpSpPr>
      <p:grpSpPr>
        <a:xfrm>
          <a:off x="0" y="0"/>
          <a:ext cx="0" cy="0"/>
          <a:chOff x="0" y="0"/>
          <a:chExt cx="0" cy="0"/>
        </a:xfrm>
      </p:grpSpPr>
      <p:sp>
        <p:nvSpPr>
          <p:cNvPr id="84" name="Shape 84"/>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5" name="Shape 85"/>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6" name="Shape 86"/>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7" name="Shape 87"/>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8" name="Shape 88"/>
        <p:cNvGrpSpPr/>
        <p:nvPr/>
      </p:nvGrpSpPr>
      <p:grpSpPr>
        <a:xfrm>
          <a:off x="0" y="0"/>
          <a:ext cx="0" cy="0"/>
          <a:chOff x="0" y="0"/>
          <a:chExt cx="0" cy="0"/>
        </a:xfrm>
      </p:grpSpPr>
      <p:sp>
        <p:nvSpPr>
          <p:cNvPr id="89" name="Shape 89"/>
          <p:cNvSpPr txBox="1"/>
          <p:nvPr>
            <p:ph type="title"/>
          </p:nvPr>
        </p:nvSpPr>
        <p:spPr>
          <a:xfrm>
            <a:off x="2589210" y="446087"/>
            <a:ext cx="3505199" cy="97631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262626"/>
              </a:buClr>
              <a:buFont typeface="Century Gothic"/>
              <a:buNone/>
              <a:defRPr b="0" i="0" sz="20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90" name="Shape 90"/>
          <p:cNvSpPr txBox="1"/>
          <p:nvPr>
            <p:ph idx="1" type="body"/>
          </p:nvPr>
        </p:nvSpPr>
        <p:spPr>
          <a:xfrm>
            <a:off x="6323012" y="446087"/>
            <a:ext cx="5181600" cy="5414963"/>
          </a:xfrm>
          <a:prstGeom prst="rect">
            <a:avLst/>
          </a:prstGeom>
          <a:noFill/>
          <a:ln>
            <a:noFill/>
          </a:ln>
        </p:spPr>
        <p:txBody>
          <a:bodyPr anchorCtr="0" anchor="ctr"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91" name="Shape 91"/>
          <p:cNvSpPr txBox="1"/>
          <p:nvPr>
            <p:ph idx="2" type="body"/>
          </p:nvPr>
        </p:nvSpPr>
        <p:spPr>
          <a:xfrm>
            <a:off x="2589210" y="1598612"/>
            <a:ext cx="3505199" cy="4262436"/>
          </a:xfrm>
          <a:prstGeom prst="rect">
            <a:avLst/>
          </a:prstGeom>
          <a:noFill/>
          <a:ln>
            <a:noFill/>
          </a:ln>
        </p:spPr>
        <p:txBody>
          <a:bodyPr anchorCtr="0" anchor="t"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1400" u="none" cap="none" strike="noStrike">
                <a:solidFill>
                  <a:srgbClr val="3F3F3F"/>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92" name="Shape 92"/>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93" name="Shape 93"/>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94" name="Shape 94"/>
          <p:cNvSpPr/>
          <p:nvPr/>
        </p:nvSpPr>
        <p:spPr>
          <a:xfrm flipH="1" rot="10800000">
            <a:off x="-4188" y="714373"/>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Shape 95"/>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6" name="Shape 96"/>
        <p:cNvGrpSpPr/>
        <p:nvPr/>
      </p:nvGrpSpPr>
      <p:grpSpPr>
        <a:xfrm>
          <a:off x="0" y="0"/>
          <a:ext cx="0" cy="0"/>
          <a:chOff x="0" y="0"/>
          <a:chExt cx="0" cy="0"/>
        </a:xfrm>
      </p:grpSpPr>
      <p:sp>
        <p:nvSpPr>
          <p:cNvPr id="97" name="Shape 97"/>
          <p:cNvSpPr txBox="1"/>
          <p:nvPr>
            <p:ph type="title"/>
          </p:nvPr>
        </p:nvSpPr>
        <p:spPr>
          <a:xfrm>
            <a:off x="2589213" y="4800600"/>
            <a:ext cx="8915400"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262626"/>
              </a:buClr>
              <a:buFont typeface="Century Gothic"/>
              <a:buNone/>
              <a:defRPr b="0" i="0" sz="24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98" name="Shape 98"/>
          <p:cNvSpPr/>
          <p:nvPr>
            <p:ph idx="2" type="pic"/>
          </p:nvPr>
        </p:nvSpPr>
        <p:spPr>
          <a:xfrm>
            <a:off x="2589210" y="634964"/>
            <a:ext cx="8915400" cy="3854969"/>
          </a:xfrm>
          <a:prstGeom prst="rect">
            <a:avLst/>
          </a:prstGeom>
          <a:noFill/>
          <a:ln>
            <a:noFill/>
          </a:ln>
        </p:spPr>
        <p:txBody>
          <a:bodyPr anchorCtr="0" anchor="t" bIns="91425" lIns="91425" rIns="91425" tIns="91425"/>
          <a:lstStyle>
            <a:lvl1pPr indent="0" lvl="0" marL="0" marR="0" rtl="0" algn="ctr">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99" name="Shape 99"/>
          <p:cNvSpPr txBox="1"/>
          <p:nvPr>
            <p:ph idx="1" type="body"/>
          </p:nvPr>
        </p:nvSpPr>
        <p:spPr>
          <a:xfrm>
            <a:off x="2589213" y="5367337"/>
            <a:ext cx="8915400" cy="493710"/>
          </a:xfrm>
          <a:prstGeom prst="rect">
            <a:avLst/>
          </a:prstGeom>
          <a:noFill/>
          <a:ln>
            <a:noFill/>
          </a:ln>
        </p:spPr>
        <p:txBody>
          <a:bodyPr anchorCtr="0" anchor="t"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1pPr>
            <a:lvl2pPr indent="0" lvl="1" marL="457200" marR="0" rtl="0" algn="l">
              <a:lnSpc>
                <a:spcPct val="100000"/>
              </a:lnSpc>
              <a:spcBef>
                <a:spcPts val="1000"/>
              </a:spcBef>
              <a:spcAft>
                <a:spcPts val="0"/>
              </a:spcAft>
              <a:buClr>
                <a:schemeClr val="accent1"/>
              </a:buClr>
              <a:buFont typeface="Noto Sans Symbols"/>
              <a:buNone/>
              <a:defRPr b="0" i="0" sz="1200" u="none" cap="none" strike="noStrike">
                <a:solidFill>
                  <a:srgbClr val="3F3F3F"/>
                </a:solidFill>
                <a:latin typeface="Century Gothic"/>
                <a:ea typeface="Century Gothic"/>
                <a:cs typeface="Century Gothic"/>
                <a:sym typeface="Century Gothic"/>
              </a:defRPr>
            </a:lvl2pPr>
            <a:lvl3pPr indent="0" lvl="2" marL="914400" marR="0" rtl="0" algn="l">
              <a:lnSpc>
                <a:spcPct val="100000"/>
              </a:lnSpc>
              <a:spcBef>
                <a:spcPts val="1000"/>
              </a:spcBef>
              <a:spcAft>
                <a:spcPts val="0"/>
              </a:spcAft>
              <a:buClr>
                <a:schemeClr val="accent1"/>
              </a:buClr>
              <a:buFont typeface="Noto Sans Symbols"/>
              <a:buNone/>
              <a:defRPr b="0" i="0" sz="1000" u="none" cap="none" strike="noStrike">
                <a:solidFill>
                  <a:srgbClr val="3F3F3F"/>
                </a:solidFill>
                <a:latin typeface="Century Gothic"/>
                <a:ea typeface="Century Gothic"/>
                <a:cs typeface="Century Gothic"/>
                <a:sym typeface="Century Gothic"/>
              </a:defRPr>
            </a:lvl3pPr>
            <a:lvl4pPr indent="0" lvl="3" marL="13716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4pPr>
            <a:lvl5pPr indent="0" lvl="4" marL="18288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5pPr>
            <a:lvl6pPr indent="0" lvl="5" marL="22860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6pPr>
            <a:lvl7pPr indent="0" lvl="6" marL="27432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7pPr>
            <a:lvl8pPr indent="0" lvl="7" marL="32004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8pPr>
            <a:lvl9pPr indent="0" lvl="8" marL="3657600" marR="0" rtl="0" algn="l">
              <a:lnSpc>
                <a:spcPct val="100000"/>
              </a:lnSpc>
              <a:spcBef>
                <a:spcPts val="1000"/>
              </a:spcBef>
              <a:spcAft>
                <a:spcPts val="0"/>
              </a:spcAft>
              <a:buClr>
                <a:schemeClr val="accent1"/>
              </a:buClr>
              <a:buFont typeface="Noto Sans Symbols"/>
              <a:buNone/>
              <a:defRPr b="0" i="0" sz="900" u="none" cap="none" strike="noStrike">
                <a:solidFill>
                  <a:srgbClr val="3F3F3F"/>
                </a:solidFill>
                <a:latin typeface="Century Gothic"/>
                <a:ea typeface="Century Gothic"/>
                <a:cs typeface="Century Gothic"/>
                <a:sym typeface="Century Gothic"/>
              </a:defRPr>
            </a:lvl9pPr>
          </a:lstStyle>
          <a:p/>
        </p:txBody>
      </p:sp>
      <p:sp>
        <p:nvSpPr>
          <p:cNvPr id="100" name="Shape 100"/>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01" name="Shape 101"/>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102" name="Shape 102"/>
          <p:cNvSpPr/>
          <p:nvPr/>
        </p:nvSpPr>
        <p:spPr>
          <a:xfrm flipH="1" rot="10800000">
            <a:off x="-4188" y="4911724"/>
            <a:ext cx="1588527" cy="507297"/>
          </a:xfrm>
          <a:custGeom>
            <a:pathLst>
              <a:path extrusionOk="0" h="120000" w="12000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3" name="Shape 103"/>
          <p:cNvSpPr txBox="1"/>
          <p:nvPr>
            <p:ph idx="12" type="sldNum"/>
          </p:nvPr>
        </p:nvSpPr>
        <p:spPr>
          <a:xfrm>
            <a:off x="531812" y="4983087"/>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Shape 6"/>
          <p:cNvGrpSpPr/>
          <p:nvPr/>
        </p:nvGrpSpPr>
        <p:grpSpPr>
          <a:xfrm>
            <a:off x="1" y="228599"/>
            <a:ext cx="2851515" cy="6638627"/>
            <a:chOff x="2487613" y="285750"/>
            <a:chExt cx="2428873" cy="5654675"/>
          </a:xfrm>
        </p:grpSpPr>
        <p:sp>
          <p:nvSpPr>
            <p:cNvPr id="7" name="Shape 7"/>
            <p:cNvSpPr/>
            <p:nvPr/>
          </p:nvSpPr>
          <p:spPr>
            <a:xfrm>
              <a:off x="2487613" y="2284413"/>
              <a:ext cx="85723" cy="533399"/>
            </a:xfrm>
            <a:custGeom>
              <a:pathLst>
                <a:path extrusionOk="0" h="120000" w="12000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8" name="Shape 8"/>
            <p:cNvSpPr/>
            <p:nvPr/>
          </p:nvSpPr>
          <p:spPr>
            <a:xfrm>
              <a:off x="2597150" y="2779713"/>
              <a:ext cx="550863" cy="1978025"/>
            </a:xfrm>
            <a:custGeom>
              <a:pathLst>
                <a:path extrusionOk="0" h="120000" w="12000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 name="Shape 9"/>
            <p:cNvSpPr/>
            <p:nvPr/>
          </p:nvSpPr>
          <p:spPr>
            <a:xfrm>
              <a:off x="3175000" y="4730750"/>
              <a:ext cx="519112" cy="1209675"/>
            </a:xfrm>
            <a:custGeom>
              <a:pathLst>
                <a:path extrusionOk="0" h="120000" w="12000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 name="Shape 10"/>
            <p:cNvSpPr/>
            <p:nvPr/>
          </p:nvSpPr>
          <p:spPr>
            <a:xfrm>
              <a:off x="3305176" y="5630862"/>
              <a:ext cx="146050" cy="309561"/>
            </a:xfrm>
            <a:custGeom>
              <a:pathLst>
                <a:path extrusionOk="0" h="120000" w="12000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 name="Shape 11"/>
            <p:cNvSpPr/>
            <p:nvPr/>
          </p:nvSpPr>
          <p:spPr>
            <a:xfrm>
              <a:off x="2573338" y="2817813"/>
              <a:ext cx="700086" cy="2835273"/>
            </a:xfrm>
            <a:custGeom>
              <a:pathLst>
                <a:path extrusionOk="0" h="120000" w="12000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p:nvPr/>
          </p:nvSpPr>
          <p:spPr>
            <a:xfrm>
              <a:off x="2506663" y="285750"/>
              <a:ext cx="90486" cy="2493963"/>
            </a:xfrm>
            <a:custGeom>
              <a:pathLst>
                <a:path extrusionOk="0" h="120000" w="12000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Shape 13"/>
            <p:cNvSpPr/>
            <p:nvPr/>
          </p:nvSpPr>
          <p:spPr>
            <a:xfrm>
              <a:off x="2554288" y="2598738"/>
              <a:ext cx="66673" cy="420687"/>
            </a:xfrm>
            <a:custGeom>
              <a:pathLst>
                <a:path extrusionOk="0" h="120000" w="12000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Shape 14"/>
            <p:cNvSpPr/>
            <p:nvPr/>
          </p:nvSpPr>
          <p:spPr>
            <a:xfrm>
              <a:off x="3143250" y="4757737"/>
              <a:ext cx="161925" cy="873125"/>
            </a:xfrm>
            <a:custGeom>
              <a:pathLst>
                <a:path extrusionOk="0" h="120000" w="12000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Shape 15"/>
            <p:cNvSpPr/>
            <p:nvPr/>
          </p:nvSpPr>
          <p:spPr>
            <a:xfrm>
              <a:off x="3148013" y="1282700"/>
              <a:ext cx="1768473" cy="3448050"/>
            </a:xfrm>
            <a:custGeom>
              <a:pathLst>
                <a:path extrusionOk="0" h="120000" w="12000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 name="Shape 16"/>
            <p:cNvSpPr/>
            <p:nvPr/>
          </p:nvSpPr>
          <p:spPr>
            <a:xfrm>
              <a:off x="3273425" y="5653087"/>
              <a:ext cx="138112" cy="287338"/>
            </a:xfrm>
            <a:custGeom>
              <a:pathLst>
                <a:path extrusionOk="0" h="120000" w="12000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p:nvPr/>
          </p:nvSpPr>
          <p:spPr>
            <a:xfrm>
              <a:off x="3143250" y="4656137"/>
              <a:ext cx="31750" cy="188913"/>
            </a:xfrm>
            <a:custGeom>
              <a:pathLst>
                <a:path extrusionOk="0" h="120000" w="12000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 name="Shape 18"/>
            <p:cNvSpPr/>
            <p:nvPr/>
          </p:nvSpPr>
          <p:spPr>
            <a:xfrm>
              <a:off x="3211513" y="5410200"/>
              <a:ext cx="203198" cy="530223"/>
            </a:xfrm>
            <a:custGeom>
              <a:pathLst>
                <a:path extrusionOk="0" h="120000" w="12000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grpSp>
        <p:nvGrpSpPr>
          <p:cNvPr id="19" name="Shape 19"/>
          <p:cNvGrpSpPr/>
          <p:nvPr/>
        </p:nvGrpSpPr>
        <p:grpSpPr>
          <a:xfrm>
            <a:off x="27221" y="-785"/>
            <a:ext cx="2356674" cy="6854040"/>
            <a:chOff x="6627813" y="194831"/>
            <a:chExt cx="1952625" cy="5678918"/>
          </a:xfrm>
        </p:grpSpPr>
        <p:sp>
          <p:nvSpPr>
            <p:cNvPr id="20" name="Shape 20"/>
            <p:cNvSpPr/>
            <p:nvPr/>
          </p:nvSpPr>
          <p:spPr>
            <a:xfrm>
              <a:off x="6627813" y="194831"/>
              <a:ext cx="409575" cy="3646487"/>
            </a:xfrm>
            <a:custGeom>
              <a:pathLst>
                <a:path extrusionOk="0" h="120000" w="12000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 name="Shape 21"/>
            <p:cNvSpPr/>
            <p:nvPr/>
          </p:nvSpPr>
          <p:spPr>
            <a:xfrm>
              <a:off x="7061200" y="3771900"/>
              <a:ext cx="350837" cy="1309686"/>
            </a:xfrm>
            <a:custGeom>
              <a:pathLst>
                <a:path extrusionOk="0" h="120000" w="12000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2" name="Shape 22"/>
            <p:cNvSpPr/>
            <p:nvPr/>
          </p:nvSpPr>
          <p:spPr>
            <a:xfrm>
              <a:off x="7439025" y="5053012"/>
              <a:ext cx="357188" cy="820737"/>
            </a:xfrm>
            <a:custGeom>
              <a:pathLst>
                <a:path extrusionOk="0" h="120000" w="12000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3" name="Shape 23"/>
            <p:cNvSpPr/>
            <p:nvPr/>
          </p:nvSpPr>
          <p:spPr>
            <a:xfrm>
              <a:off x="7037388" y="3811587"/>
              <a:ext cx="457200" cy="1852613"/>
            </a:xfrm>
            <a:custGeom>
              <a:pathLst>
                <a:path extrusionOk="0" h="120000" w="12000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 name="Shape 24"/>
            <p:cNvSpPr/>
            <p:nvPr/>
          </p:nvSpPr>
          <p:spPr>
            <a:xfrm>
              <a:off x="6992938" y="1263650"/>
              <a:ext cx="144462" cy="2508250"/>
            </a:xfrm>
            <a:custGeom>
              <a:pathLst>
                <a:path extrusionOk="0" h="120000" w="12000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 name="Shape 25"/>
            <p:cNvSpPr/>
            <p:nvPr/>
          </p:nvSpPr>
          <p:spPr>
            <a:xfrm>
              <a:off x="7526338" y="5640387"/>
              <a:ext cx="111125" cy="233363"/>
            </a:xfrm>
            <a:custGeom>
              <a:pathLst>
                <a:path extrusionOk="0" h="120000" w="12000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 name="Shape 26"/>
            <p:cNvSpPr/>
            <p:nvPr/>
          </p:nvSpPr>
          <p:spPr>
            <a:xfrm>
              <a:off x="7021513" y="3598862"/>
              <a:ext cx="68263" cy="423863"/>
            </a:xfrm>
            <a:custGeom>
              <a:pathLst>
                <a:path extrusionOk="0" h="120000" w="12000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7" name="Shape 27"/>
            <p:cNvSpPr/>
            <p:nvPr/>
          </p:nvSpPr>
          <p:spPr>
            <a:xfrm>
              <a:off x="7412038" y="2801938"/>
              <a:ext cx="1168400" cy="2251075"/>
            </a:xfrm>
            <a:custGeom>
              <a:pathLst>
                <a:path extrusionOk="0" h="120000" w="12000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8" name="Shape 28"/>
            <p:cNvSpPr/>
            <p:nvPr/>
          </p:nvSpPr>
          <p:spPr>
            <a:xfrm>
              <a:off x="7494588" y="5664200"/>
              <a:ext cx="100013" cy="209549"/>
            </a:xfrm>
            <a:custGeom>
              <a:pathLst>
                <a:path extrusionOk="0" h="120000" w="12000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 name="Shape 29"/>
            <p:cNvSpPr/>
            <p:nvPr/>
          </p:nvSpPr>
          <p:spPr>
            <a:xfrm>
              <a:off x="7412038" y="5081587"/>
              <a:ext cx="114300" cy="558798"/>
            </a:xfrm>
            <a:custGeom>
              <a:pathLst>
                <a:path extrusionOk="0" h="120000" w="12000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 name="Shape 30"/>
            <p:cNvSpPr/>
            <p:nvPr/>
          </p:nvSpPr>
          <p:spPr>
            <a:xfrm>
              <a:off x="7412038" y="4978400"/>
              <a:ext cx="31750" cy="188913"/>
            </a:xfrm>
            <a:custGeom>
              <a:pathLst>
                <a:path extrusionOk="0" h="120000" w="12000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Shape 31"/>
            <p:cNvSpPr/>
            <p:nvPr/>
          </p:nvSpPr>
          <p:spPr>
            <a:xfrm>
              <a:off x="7439025" y="5434012"/>
              <a:ext cx="174625" cy="439738"/>
            </a:xfrm>
            <a:custGeom>
              <a:pathLst>
                <a:path extrusionOk="0" h="120000" w="12000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sp>
        <p:nvSpPr>
          <p:cNvPr id="32" name="Shape 32"/>
          <p:cNvSpPr/>
          <p:nvPr/>
        </p:nvSpPr>
        <p:spPr>
          <a:xfrm>
            <a:off x="0" y="0"/>
            <a:ext cx="182879" cy="6858000"/>
          </a:xfrm>
          <a:prstGeom prst="rect">
            <a:avLst/>
          </a:prstGeom>
          <a:solidFill>
            <a:schemeClr val="dk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 name="Shape 33"/>
          <p:cNvSpPr txBox="1"/>
          <p:nvPr>
            <p:ph type="title"/>
          </p:nvPr>
        </p:nvSpPr>
        <p:spPr>
          <a:xfrm>
            <a:off x="2592924" y="624110"/>
            <a:ext cx="8911685" cy="128088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62626"/>
              </a:buClr>
              <a:buFont typeface="Century Gothic"/>
              <a:buNone/>
              <a:defRPr b="0" i="0" sz="3600" u="none" cap="none" strike="noStrike">
                <a:solidFill>
                  <a:srgbClr val="262626"/>
                </a:solidFill>
                <a:latin typeface="Century Gothic"/>
                <a:ea typeface="Century Gothic"/>
                <a:cs typeface="Century Gothic"/>
                <a:sym typeface="Century Gothic"/>
              </a:defRPr>
            </a:lvl1pPr>
            <a:lvl2pPr indent="0" lvl="1" marL="0" marR="0" rtl="0" algn="l">
              <a:spcBef>
                <a:spcPts val="0"/>
              </a:spcBef>
              <a:buClr>
                <a:schemeClr val="dk2"/>
              </a:buClr>
              <a:buFont typeface="Arial"/>
              <a:buNone/>
              <a:defRPr b="0" i="0" sz="1800" u="none" cap="none" strike="noStrike">
                <a:solidFill>
                  <a:schemeClr val="dk2"/>
                </a:solidFill>
              </a:defRPr>
            </a:lvl2pPr>
            <a:lvl3pPr indent="0" lvl="2" marL="0" marR="0" rtl="0" algn="l">
              <a:spcBef>
                <a:spcPts val="0"/>
              </a:spcBef>
              <a:buClr>
                <a:schemeClr val="dk2"/>
              </a:buClr>
              <a:buFont typeface="Arial"/>
              <a:buNone/>
              <a:defRPr b="0" i="0" sz="1800" u="none" cap="none" strike="noStrike">
                <a:solidFill>
                  <a:schemeClr val="dk2"/>
                </a:solidFill>
              </a:defRPr>
            </a:lvl3pPr>
            <a:lvl4pPr indent="0" lvl="3" marL="0" marR="0" rtl="0" algn="l">
              <a:spcBef>
                <a:spcPts val="0"/>
              </a:spcBef>
              <a:buClr>
                <a:schemeClr val="dk2"/>
              </a:buClr>
              <a:buFont typeface="Arial"/>
              <a:buNone/>
              <a:defRPr b="0" i="0" sz="1800" u="none" cap="none" strike="noStrike">
                <a:solidFill>
                  <a:schemeClr val="dk2"/>
                </a:solidFill>
              </a:defRPr>
            </a:lvl4pPr>
            <a:lvl5pPr indent="0" lvl="4" marL="0" marR="0" rtl="0" algn="l">
              <a:spcBef>
                <a:spcPts val="0"/>
              </a:spcBef>
              <a:buClr>
                <a:schemeClr val="dk2"/>
              </a:buClr>
              <a:buFont typeface="Arial"/>
              <a:buNone/>
              <a:defRPr b="0" i="0" sz="1800" u="none" cap="none" strike="noStrike">
                <a:solidFill>
                  <a:schemeClr val="dk2"/>
                </a:solidFill>
              </a:defRPr>
            </a:lvl5pPr>
            <a:lvl6pPr indent="0" lvl="5" marL="0" marR="0" rtl="0" algn="l">
              <a:spcBef>
                <a:spcPts val="0"/>
              </a:spcBef>
              <a:buClr>
                <a:schemeClr val="dk2"/>
              </a:buClr>
              <a:buFont typeface="Arial"/>
              <a:buNone/>
              <a:defRPr b="0" i="0" sz="1800" u="none" cap="none" strike="noStrike">
                <a:solidFill>
                  <a:schemeClr val="dk2"/>
                </a:solidFill>
              </a:defRPr>
            </a:lvl6pPr>
            <a:lvl7pPr indent="0" lvl="6" marL="0" marR="0" rtl="0" algn="l">
              <a:spcBef>
                <a:spcPts val="0"/>
              </a:spcBef>
              <a:buClr>
                <a:schemeClr val="dk2"/>
              </a:buClr>
              <a:buFont typeface="Arial"/>
              <a:buNone/>
              <a:defRPr b="0" i="0" sz="1800" u="none" cap="none" strike="noStrike">
                <a:solidFill>
                  <a:schemeClr val="dk2"/>
                </a:solidFill>
              </a:defRPr>
            </a:lvl7pPr>
            <a:lvl8pPr indent="0" lvl="7" marL="0" marR="0" rtl="0" algn="l">
              <a:spcBef>
                <a:spcPts val="0"/>
              </a:spcBef>
              <a:buClr>
                <a:schemeClr val="dk2"/>
              </a:buClr>
              <a:buFont typeface="Arial"/>
              <a:buNone/>
              <a:defRPr b="0" i="0" sz="1800" u="none" cap="none" strike="noStrike">
                <a:solidFill>
                  <a:schemeClr val="dk2"/>
                </a:solidFill>
              </a:defRPr>
            </a:lvl8pPr>
            <a:lvl9pPr indent="0" lvl="8" marL="0" marR="0" rtl="0" algn="l">
              <a:spcBef>
                <a:spcPts val="0"/>
              </a:spcBef>
              <a:buClr>
                <a:schemeClr val="dk2"/>
              </a:buClr>
              <a:buFont typeface="Arial"/>
              <a:buNone/>
              <a:defRPr b="0" i="0" sz="1800" u="none" cap="none" strike="noStrike">
                <a:solidFill>
                  <a:schemeClr val="dk2"/>
                </a:solidFill>
              </a:defRPr>
            </a:lvl9pPr>
          </a:lstStyle>
          <a:p/>
        </p:txBody>
      </p:sp>
      <p:sp>
        <p:nvSpPr>
          <p:cNvPr id="34" name="Shape 34"/>
          <p:cNvSpPr txBox="1"/>
          <p:nvPr>
            <p:ph idx="1" type="body"/>
          </p:nvPr>
        </p:nvSpPr>
        <p:spPr>
          <a:xfrm>
            <a:off x="2589210" y="2133600"/>
            <a:ext cx="8915400" cy="3886200"/>
          </a:xfrm>
          <a:prstGeom prst="rect">
            <a:avLst/>
          </a:prstGeom>
          <a:noFill/>
          <a:ln>
            <a:noFill/>
          </a:ln>
        </p:spPr>
        <p:txBody>
          <a:bodyPr anchorCtr="0" anchor="t" bIns="91425" lIns="91425" rIns="91425" tIns="91425"/>
          <a:lstStyle>
            <a:lvl1pPr indent="-114300" lvl="0" marL="342900" marR="0" rtl="0" algn="l">
              <a:lnSpc>
                <a:spcPct val="100000"/>
              </a:lnSpc>
              <a:spcBef>
                <a:spcPts val="1000"/>
              </a:spcBef>
              <a:spcAft>
                <a:spcPts val="0"/>
              </a:spcAft>
              <a:buClr>
                <a:schemeClr val="accent1"/>
              </a:buClr>
              <a:buSzPct val="1000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82550" lvl="1" marL="742950"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50800" lvl="2" marL="1143000"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76200" lvl="3" marL="1600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76200" lvl="4" marL="20574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76200" lvl="5" marL="25146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76200" lvl="6" marL="29718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76200" lvl="7" marL="34290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76200" lvl="8" marL="388620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Shape 35"/>
          <p:cNvSpPr txBox="1"/>
          <p:nvPr>
            <p:ph idx="10" type="dt"/>
          </p:nvPr>
        </p:nvSpPr>
        <p:spPr>
          <a:xfrm>
            <a:off x="10361610" y="6130437"/>
            <a:ext cx="1146281" cy="370396"/>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Shape 36"/>
          <p:cNvSpPr txBox="1"/>
          <p:nvPr>
            <p:ph idx="11" type="ftr"/>
          </p:nvPr>
        </p:nvSpPr>
        <p:spPr>
          <a:xfrm>
            <a:off x="2589210" y="6135807"/>
            <a:ext cx="76199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entury Gothic"/>
              <a:buNone/>
              <a:defRPr b="0" i="0" sz="90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Shape 37"/>
          <p:cNvSpPr txBox="1"/>
          <p:nvPr>
            <p:ph idx="12" type="sldNum"/>
          </p:nvPr>
        </p:nvSpPr>
        <p:spPr>
          <a:xfrm>
            <a:off x="531812" y="787781"/>
            <a:ext cx="779765"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EFFFF"/>
              </a:buClr>
              <a:buSzPct val="25000"/>
              <a:buFont typeface="Century Gothic"/>
              <a:buNone/>
            </a:pPr>
            <a:fld id="{00000000-1234-1234-1234-123412341234}" type="slidenum">
              <a:rPr b="0" i="0" lang="en" sz="2000" u="none" cap="none" strike="noStrike">
                <a:solidFill>
                  <a:srgbClr val="FEFFFF"/>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ctrTitle"/>
          </p:nvPr>
        </p:nvSpPr>
        <p:spPr>
          <a:xfrm>
            <a:off x="2428791" y="1014662"/>
            <a:ext cx="8915398" cy="2262781"/>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262626"/>
              </a:buClr>
              <a:buSzPct val="25000"/>
              <a:buFont typeface="Century Gothic"/>
              <a:buNone/>
            </a:pPr>
            <a:r>
              <a:rPr b="0" i="0" lang="en" sz="4860" u="none" cap="none" strike="noStrike">
                <a:solidFill>
                  <a:srgbClr val="262626"/>
                </a:solidFill>
                <a:latin typeface="Century Gothic"/>
                <a:ea typeface="Century Gothic"/>
                <a:cs typeface="Century Gothic"/>
                <a:sym typeface="Century Gothic"/>
              </a:rPr>
              <a:t>Glucose Detection using Nanosensor</a:t>
            </a:r>
            <a:br>
              <a:rPr b="0" i="0" lang="en" sz="4860" u="none" cap="none" strike="noStrike">
                <a:solidFill>
                  <a:srgbClr val="262626"/>
                </a:solidFill>
                <a:latin typeface="Century Gothic"/>
                <a:ea typeface="Century Gothic"/>
                <a:cs typeface="Century Gothic"/>
                <a:sym typeface="Century Gothic"/>
              </a:rPr>
            </a:br>
            <a:r>
              <a:rPr b="0" i="0" lang="en" sz="4860" u="none" cap="none" strike="noStrike">
                <a:solidFill>
                  <a:srgbClr val="262626"/>
                </a:solidFill>
                <a:latin typeface="Century Gothic"/>
                <a:ea typeface="Century Gothic"/>
                <a:cs typeface="Century Gothic"/>
                <a:sym typeface="Century Gothic"/>
              </a:rPr>
              <a:t>Team May1721</a:t>
            </a:r>
          </a:p>
        </p:txBody>
      </p:sp>
      <p:sp>
        <p:nvSpPr>
          <p:cNvPr id="165" name="Shape 165"/>
          <p:cNvSpPr txBox="1"/>
          <p:nvPr>
            <p:ph idx="1" type="subTitle"/>
          </p:nvPr>
        </p:nvSpPr>
        <p:spPr>
          <a:xfrm>
            <a:off x="2428791" y="3879021"/>
            <a:ext cx="8915398" cy="1711652"/>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0"/>
              </a:spcAft>
              <a:buClr>
                <a:schemeClr val="accent1"/>
              </a:buClr>
              <a:buSzPct val="25000"/>
              <a:buFont typeface="Noto Sans Symbols"/>
              <a:buNone/>
            </a:pPr>
            <a:r>
              <a:rPr b="0" i="0" lang="en" sz="1815" u="none" cap="none" strike="noStrike">
                <a:solidFill>
                  <a:srgbClr val="595959"/>
                </a:solidFill>
                <a:latin typeface="Century Gothic"/>
                <a:ea typeface="Century Gothic"/>
                <a:cs typeface="Century Gothic"/>
                <a:sym typeface="Century Gothic"/>
              </a:rPr>
              <a:t>Members: Shir Linn Tan, Dalton Strauser, XiongSheng Yi, Wai Han Kong</a:t>
            </a:r>
          </a:p>
          <a:p>
            <a:pPr indent="0" lvl="0" marL="0" marR="0" rtl="0" algn="l">
              <a:lnSpc>
                <a:spcPct val="120000"/>
              </a:lnSpc>
              <a:spcBef>
                <a:spcPts val="800"/>
              </a:spcBef>
              <a:spcAft>
                <a:spcPts val="0"/>
              </a:spcAft>
              <a:buClr>
                <a:schemeClr val="accent1"/>
              </a:buClr>
              <a:buSzPct val="25000"/>
              <a:buFont typeface="Noto Sans Symbols"/>
              <a:buNone/>
            </a:pPr>
            <a:r>
              <a:rPr b="0" i="0" lang="en" sz="1815" u="none" cap="none" strike="noStrike">
                <a:solidFill>
                  <a:srgbClr val="595959"/>
                </a:solidFill>
                <a:latin typeface="Century Gothic"/>
                <a:ea typeface="Century Gothic"/>
                <a:cs typeface="Century Gothic"/>
                <a:sym typeface="Century Gothic"/>
              </a:rPr>
              <a:t>Lecturer: Professor Long Que</a:t>
            </a:r>
          </a:p>
          <a:p>
            <a:pPr indent="0" lvl="0" marL="0" marR="0" rtl="0" algn="l">
              <a:lnSpc>
                <a:spcPct val="120000"/>
              </a:lnSpc>
              <a:spcBef>
                <a:spcPts val="800"/>
              </a:spcBef>
              <a:spcAft>
                <a:spcPts val="0"/>
              </a:spcAft>
              <a:buClr>
                <a:schemeClr val="accent1"/>
              </a:buClr>
              <a:buSzPct val="25000"/>
              <a:buFont typeface="Noto Sans Symbols"/>
              <a:buNone/>
            </a:pPr>
            <a:r>
              <a:rPr b="0" i="0" lang="en" sz="1815" u="none" cap="none" strike="noStrike">
                <a:solidFill>
                  <a:srgbClr val="595959"/>
                </a:solidFill>
                <a:latin typeface="Century Gothic"/>
                <a:ea typeface="Century Gothic"/>
                <a:cs typeface="Century Gothic"/>
                <a:sym typeface="Century Gothic"/>
              </a:rPr>
              <a:t>Subject: EE49</a:t>
            </a:r>
            <a:r>
              <a:rPr lang="en" sz="1815"/>
              <a:t>2</a:t>
            </a:r>
          </a:p>
          <a:p>
            <a:pPr indent="0" lvl="0" marL="0" marR="0" rtl="0" algn="l">
              <a:lnSpc>
                <a:spcPct val="60000"/>
              </a:lnSpc>
              <a:spcBef>
                <a:spcPts val="800"/>
              </a:spcBef>
              <a:spcAft>
                <a:spcPts val="0"/>
              </a:spcAft>
              <a:buClr>
                <a:schemeClr val="accent1"/>
              </a:buClr>
              <a:buSzPct val="25000"/>
              <a:buFont typeface="Noto Sans Symbols"/>
              <a:buNone/>
            </a:pPr>
            <a:br>
              <a:rPr b="0" i="0" lang="en" sz="165" u="none" cap="none" strike="noStrike">
                <a:solidFill>
                  <a:srgbClr val="595959"/>
                </a:solidFill>
                <a:latin typeface="Century Gothic"/>
                <a:ea typeface="Century Gothic"/>
                <a:cs typeface="Century Gothic"/>
                <a:sym typeface="Century Gothic"/>
              </a:rPr>
            </a:br>
          </a:p>
          <a:p>
            <a:pPr indent="0" lvl="0" marL="0" marR="0" rtl="0" algn="l">
              <a:lnSpc>
                <a:spcPct val="80000"/>
              </a:lnSpc>
              <a:spcBef>
                <a:spcPts val="1000"/>
              </a:spcBef>
              <a:spcAft>
                <a:spcPts val="0"/>
              </a:spcAft>
              <a:buClr>
                <a:schemeClr val="accent1"/>
              </a:buClr>
              <a:buSzPct val="25000"/>
              <a:buFont typeface="Noto Sans Symbols"/>
              <a:buNone/>
            </a:pPr>
            <a:r>
              <a:t/>
            </a:r>
            <a:endParaRPr b="0" i="0" sz="989" u="none" cap="none" strike="noStrike">
              <a:solidFill>
                <a:srgbClr val="595959"/>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1782725" y="455673"/>
            <a:ext cx="8911800" cy="13173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62626"/>
              </a:buClr>
              <a:buSzPct val="25000"/>
              <a:buFont typeface="Century Gothic"/>
              <a:buNone/>
            </a:pPr>
            <a:r>
              <a:rPr lang="en" sz="3000"/>
              <a:t>Results of Different Glucose Concentrations</a:t>
            </a:r>
          </a:p>
        </p:txBody>
      </p:sp>
      <p:sp>
        <p:nvSpPr>
          <p:cNvPr id="249" name="Shape 249"/>
          <p:cNvSpPr txBox="1"/>
          <p:nvPr/>
        </p:nvSpPr>
        <p:spPr>
          <a:xfrm>
            <a:off x="2030975" y="897424"/>
            <a:ext cx="8415300" cy="555600"/>
          </a:xfrm>
          <a:prstGeom prst="rect">
            <a:avLst/>
          </a:prstGeom>
          <a:noFill/>
          <a:ln>
            <a:noFill/>
          </a:ln>
        </p:spPr>
        <p:txBody>
          <a:bodyPr anchorCtr="0" anchor="t" bIns="91425" lIns="91425" rIns="91425" tIns="91425">
            <a:noAutofit/>
          </a:bodyPr>
          <a:lstStyle/>
          <a:p>
            <a:pPr lvl="0">
              <a:lnSpc>
                <a:spcPct val="115000"/>
              </a:lnSpc>
              <a:spcBef>
                <a:spcPts val="0"/>
              </a:spcBef>
              <a:buNone/>
            </a:pPr>
            <a:r>
              <a:rPr lang="en">
                <a:latin typeface="Century Gothic"/>
                <a:ea typeface="Century Gothic"/>
                <a:cs typeface="Century Gothic"/>
                <a:sym typeface="Century Gothic"/>
              </a:rPr>
              <a:t>Below are the shifts in wavelength by combining all data sets from a single AAO sample at different applied concentrations of glucose.</a:t>
            </a:r>
          </a:p>
          <a:p>
            <a:pPr lvl="0">
              <a:spcBef>
                <a:spcPts val="0"/>
              </a:spcBef>
              <a:buNone/>
            </a:pPr>
            <a:r>
              <a:t/>
            </a:r>
            <a:endParaRPr>
              <a:latin typeface="Century Gothic"/>
              <a:ea typeface="Century Gothic"/>
              <a:cs typeface="Century Gothic"/>
              <a:sym typeface="Century Gothic"/>
            </a:endParaRPr>
          </a:p>
        </p:txBody>
      </p:sp>
      <p:pic>
        <p:nvPicPr>
          <p:cNvPr id="250" name="Shape 250"/>
          <p:cNvPicPr preferRelativeResize="0"/>
          <p:nvPr/>
        </p:nvPicPr>
        <p:blipFill>
          <a:blip r:embed="rId3">
            <a:alphaModFix/>
          </a:blip>
          <a:stretch>
            <a:fillRect/>
          </a:stretch>
        </p:blipFill>
        <p:spPr>
          <a:xfrm>
            <a:off x="3236025" y="1583900"/>
            <a:ext cx="4979025" cy="4214274"/>
          </a:xfrm>
          <a:prstGeom prst="rect">
            <a:avLst/>
          </a:prstGeom>
          <a:noFill/>
          <a:ln>
            <a:noFill/>
          </a:ln>
        </p:spPr>
      </p:pic>
      <p:sp>
        <p:nvSpPr>
          <p:cNvPr id="251" name="Shape 251"/>
          <p:cNvSpPr txBox="1"/>
          <p:nvPr/>
        </p:nvSpPr>
        <p:spPr>
          <a:xfrm>
            <a:off x="2030975" y="5929050"/>
            <a:ext cx="8415300" cy="555600"/>
          </a:xfrm>
          <a:prstGeom prst="rect">
            <a:avLst/>
          </a:prstGeom>
          <a:noFill/>
          <a:ln>
            <a:noFill/>
          </a:ln>
        </p:spPr>
        <p:txBody>
          <a:bodyPr anchorCtr="0" anchor="t" bIns="91425" lIns="91425" rIns="91425" tIns="91425">
            <a:noAutofit/>
          </a:bodyPr>
          <a:lstStyle/>
          <a:p>
            <a:pPr lvl="0">
              <a:lnSpc>
                <a:spcPct val="115000"/>
              </a:lnSpc>
              <a:spcBef>
                <a:spcPts val="0"/>
              </a:spcBef>
              <a:buClr>
                <a:schemeClr val="dk1"/>
              </a:buClr>
              <a:buFont typeface="Arial"/>
              <a:buNone/>
            </a:pPr>
            <a:r>
              <a:rPr lang="en">
                <a:latin typeface="Century Gothic"/>
                <a:ea typeface="Century Gothic"/>
                <a:cs typeface="Century Gothic"/>
                <a:sym typeface="Century Gothic"/>
              </a:rPr>
              <a:t>Our AAO samples were able to detect glucose concentrations from a range of 0.53mg/mL to 20mg/mL with observable wavelength shifts.</a:t>
            </a:r>
          </a:p>
          <a:p>
            <a:pPr lvl="0">
              <a:spcBef>
                <a:spcPts val="0"/>
              </a:spcBef>
              <a:buNone/>
            </a:pPr>
            <a:r>
              <a:t/>
            </a:r>
            <a:endParaRPr>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1964500" y="341755"/>
            <a:ext cx="8911800" cy="514200"/>
          </a:xfrm>
          <a:prstGeom prst="rect">
            <a:avLst/>
          </a:prstGeom>
        </p:spPr>
        <p:txBody>
          <a:bodyPr anchorCtr="0" anchor="t" bIns="91425" lIns="91425" rIns="91425" tIns="91425">
            <a:noAutofit/>
          </a:bodyPr>
          <a:lstStyle/>
          <a:p>
            <a:pPr lvl="0">
              <a:spcBef>
                <a:spcPts val="0"/>
              </a:spcBef>
              <a:buNone/>
            </a:pPr>
            <a:r>
              <a:rPr lang="en"/>
              <a:t>Shift of Wavelength vs Glucose Concentration</a:t>
            </a:r>
          </a:p>
        </p:txBody>
      </p:sp>
      <p:pic>
        <p:nvPicPr>
          <p:cNvPr id="257" name="Shape 257"/>
          <p:cNvPicPr preferRelativeResize="0"/>
          <p:nvPr/>
        </p:nvPicPr>
        <p:blipFill>
          <a:blip r:embed="rId3">
            <a:alphaModFix/>
          </a:blip>
          <a:stretch>
            <a:fillRect/>
          </a:stretch>
        </p:blipFill>
        <p:spPr>
          <a:xfrm>
            <a:off x="2909625" y="1669809"/>
            <a:ext cx="6097151" cy="3888775"/>
          </a:xfrm>
          <a:prstGeom prst="rect">
            <a:avLst/>
          </a:prstGeom>
          <a:noFill/>
          <a:ln>
            <a:noFill/>
          </a:ln>
        </p:spPr>
      </p:pic>
      <p:sp>
        <p:nvSpPr>
          <p:cNvPr id="258" name="Shape 258"/>
          <p:cNvSpPr txBox="1"/>
          <p:nvPr/>
        </p:nvSpPr>
        <p:spPr>
          <a:xfrm>
            <a:off x="2859125" y="5604500"/>
            <a:ext cx="6311700" cy="1092900"/>
          </a:xfrm>
          <a:prstGeom prst="rect">
            <a:avLst/>
          </a:prstGeom>
          <a:noFill/>
          <a:ln>
            <a:noFill/>
          </a:ln>
        </p:spPr>
        <p:txBody>
          <a:bodyPr anchorCtr="0" anchor="ctr" bIns="91425" lIns="91425" rIns="91425" tIns="91425">
            <a:noAutofit/>
          </a:bodyPr>
          <a:lstStyle/>
          <a:p>
            <a:pPr lvl="0" algn="just">
              <a:lnSpc>
                <a:spcPct val="115000"/>
              </a:lnSpc>
              <a:spcBef>
                <a:spcPts val="0"/>
              </a:spcBef>
              <a:buClr>
                <a:schemeClr val="dk1"/>
              </a:buClr>
              <a:buFont typeface="Arial"/>
              <a:buNone/>
            </a:pPr>
            <a:r>
              <a:rPr lang="en">
                <a:latin typeface="Century Gothic"/>
                <a:ea typeface="Century Gothic"/>
                <a:cs typeface="Century Gothic"/>
                <a:sym typeface="Century Gothic"/>
              </a:rPr>
              <a:t>The figure above demonstrated that the shift of wavelength in terms of glucose concentration is in a linear relationship. This allows wavelength data to be translated into a specific concentration of glucose.</a:t>
            </a:r>
          </a:p>
          <a:p>
            <a:pPr lvl="0">
              <a:spcBef>
                <a:spcPts val="0"/>
              </a:spcBef>
              <a:buNone/>
            </a:pPr>
            <a:r>
              <a:t/>
            </a:r>
            <a:endParaRPr>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pic>
        <p:nvPicPr>
          <p:cNvPr id="263" name="Shape 263"/>
          <p:cNvPicPr preferRelativeResize="0"/>
          <p:nvPr/>
        </p:nvPicPr>
        <p:blipFill>
          <a:blip r:embed="rId3">
            <a:alphaModFix/>
          </a:blip>
          <a:stretch>
            <a:fillRect/>
          </a:stretch>
        </p:blipFill>
        <p:spPr>
          <a:xfrm>
            <a:off x="3750316" y="2391604"/>
            <a:ext cx="3528475" cy="3631875"/>
          </a:xfrm>
          <a:prstGeom prst="rect">
            <a:avLst/>
          </a:prstGeom>
          <a:noFill/>
          <a:ln>
            <a:noFill/>
          </a:ln>
        </p:spPr>
      </p:pic>
      <p:sp>
        <p:nvSpPr>
          <p:cNvPr id="264" name="Shape 264"/>
          <p:cNvSpPr txBox="1"/>
          <p:nvPr/>
        </p:nvSpPr>
        <p:spPr>
          <a:xfrm>
            <a:off x="2340650" y="710400"/>
            <a:ext cx="8287800" cy="646500"/>
          </a:xfrm>
          <a:prstGeom prst="rect">
            <a:avLst/>
          </a:prstGeom>
          <a:noFill/>
          <a:ln>
            <a:noFill/>
          </a:ln>
        </p:spPr>
        <p:txBody>
          <a:bodyPr anchorCtr="0" anchor="t" bIns="91425" lIns="91425" rIns="91425" tIns="91425">
            <a:noAutofit/>
          </a:bodyPr>
          <a:lstStyle/>
          <a:p>
            <a:pPr lvl="0">
              <a:spcBef>
                <a:spcPts val="0"/>
              </a:spcBef>
              <a:buNone/>
            </a:pPr>
            <a:r>
              <a:rPr lang="en" sz="3600">
                <a:latin typeface="Century Gothic"/>
                <a:ea typeface="Century Gothic"/>
                <a:cs typeface="Century Gothic"/>
                <a:sym typeface="Century Gothic"/>
              </a:rPr>
              <a:t>Complete version of glucose detection sensor</a:t>
            </a:r>
          </a:p>
        </p:txBody>
      </p:sp>
      <p:sp>
        <p:nvSpPr>
          <p:cNvPr id="265" name="Shape 265"/>
          <p:cNvSpPr txBox="1"/>
          <p:nvPr/>
        </p:nvSpPr>
        <p:spPr>
          <a:xfrm>
            <a:off x="3615700" y="5728650"/>
            <a:ext cx="3797700" cy="7104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2592925" y="624099"/>
            <a:ext cx="8911800" cy="632400"/>
          </a:xfrm>
          <a:prstGeom prst="rect">
            <a:avLst/>
          </a:prstGeom>
        </p:spPr>
        <p:txBody>
          <a:bodyPr anchorCtr="0" anchor="t" bIns="91425" lIns="91425" rIns="91425" tIns="91425">
            <a:noAutofit/>
          </a:bodyPr>
          <a:lstStyle/>
          <a:p>
            <a:pPr lvl="0">
              <a:spcBef>
                <a:spcPts val="0"/>
              </a:spcBef>
              <a:buNone/>
            </a:pPr>
            <a:r>
              <a:rPr b="1" lang="en"/>
              <a:t>Conclusion</a:t>
            </a:r>
          </a:p>
        </p:txBody>
      </p:sp>
      <p:sp>
        <p:nvSpPr>
          <p:cNvPr id="271" name="Shape 271"/>
          <p:cNvSpPr txBox="1"/>
          <p:nvPr>
            <p:ph idx="1" type="body"/>
          </p:nvPr>
        </p:nvSpPr>
        <p:spPr>
          <a:xfrm>
            <a:off x="2589200" y="1530075"/>
            <a:ext cx="8915400" cy="43812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Success in clearing the criteria of the project</a:t>
            </a:r>
            <a:r>
              <a:rPr lang="en"/>
              <a:t>. </a:t>
            </a:r>
          </a:p>
          <a:p>
            <a:pPr indent="-228600" lvl="0" marL="457200" rtl="0">
              <a:lnSpc>
                <a:spcPct val="115000"/>
              </a:lnSpc>
              <a:spcBef>
                <a:spcPts val="0"/>
              </a:spcBef>
            </a:pPr>
            <a:r>
              <a:rPr lang="en"/>
              <a:t>The chips are disposable and our design is simple and easy to reproduce. </a:t>
            </a:r>
          </a:p>
          <a:p>
            <a:pPr indent="-228600" lvl="0" marL="457200" rtl="0">
              <a:lnSpc>
                <a:spcPct val="115000"/>
              </a:lnSpc>
              <a:spcBef>
                <a:spcPts val="0"/>
              </a:spcBef>
            </a:pPr>
            <a:r>
              <a:rPr lang="en"/>
              <a:t>Our chip is not ready for commercial use, but our data shows promise in the possibilities. </a:t>
            </a:r>
          </a:p>
          <a:p>
            <a:pPr indent="-228600" lvl="0" marL="457200" rtl="0">
              <a:lnSpc>
                <a:spcPct val="115000"/>
              </a:lnSpc>
              <a:spcBef>
                <a:spcPts val="0"/>
              </a:spcBef>
            </a:pPr>
            <a:r>
              <a:rPr lang="en"/>
              <a:t>The mean normal blood glucose level for humans is about 1mg/mL, which we were able to detect small changes at though we believe the sensor is not accurate enough on the low end to be used reliably for human blood sugar measuring. </a:t>
            </a:r>
          </a:p>
          <a:p>
            <a:pPr indent="-228600" lvl="0" marL="457200" rtl="0">
              <a:lnSpc>
                <a:spcPct val="115000"/>
              </a:lnSpc>
              <a:spcBef>
                <a:spcPts val="0"/>
              </a:spcBef>
            </a:pPr>
            <a:r>
              <a:rPr lang="en"/>
              <a:t>Animals have wildly different glucose concentrations so it is possible that our sensor could be useful for application involving them instead.</a:t>
            </a:r>
          </a:p>
          <a:p>
            <a:pPr indent="0" lvl="0" marL="0" rt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x="0" y="0"/>
          <a:ext cx="0" cy="0"/>
          <a:chOff x="0" y="0"/>
          <a:chExt cx="0" cy="0"/>
        </a:xfrm>
      </p:grpSpPr>
      <p:sp>
        <p:nvSpPr>
          <p:cNvPr id="276" name="Shape 276"/>
          <p:cNvSpPr txBox="1"/>
          <p:nvPr>
            <p:ph type="title"/>
          </p:nvPr>
        </p:nvSpPr>
        <p:spPr>
          <a:xfrm>
            <a:off x="2591000" y="733405"/>
            <a:ext cx="8911800" cy="587100"/>
          </a:xfrm>
          <a:prstGeom prst="rect">
            <a:avLst/>
          </a:prstGeom>
        </p:spPr>
        <p:txBody>
          <a:bodyPr anchorCtr="0" anchor="t" bIns="91425" lIns="91425" rIns="91425" tIns="91425">
            <a:noAutofit/>
          </a:bodyPr>
          <a:lstStyle/>
          <a:p>
            <a:pPr lvl="0">
              <a:spcBef>
                <a:spcPts val="0"/>
              </a:spcBef>
              <a:buNone/>
            </a:pPr>
            <a:r>
              <a:rPr lang="en"/>
              <a:t>References </a:t>
            </a:r>
          </a:p>
        </p:txBody>
      </p:sp>
      <p:sp>
        <p:nvSpPr>
          <p:cNvPr id="277" name="Shape 277"/>
          <p:cNvSpPr txBox="1"/>
          <p:nvPr>
            <p:ph idx="1" type="body"/>
          </p:nvPr>
        </p:nvSpPr>
        <p:spPr>
          <a:xfrm>
            <a:off x="2589210" y="1540200"/>
            <a:ext cx="8915400" cy="37776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a:t>(1) K. Besteman et al, “Enzyme-coated carbon nanotubes as     single-molecule biosensors,” Nano Letters, vol. 3, no. 6, 727-730, Mar. 2003.</a:t>
            </a:r>
          </a:p>
          <a:p>
            <a:pPr lvl="0">
              <a:spcBef>
                <a:spcPts val="0"/>
              </a:spcBef>
              <a:buNone/>
            </a:pPr>
            <a:r>
              <a:t/>
            </a:r>
            <a:endParaRPr/>
          </a:p>
          <a:p>
            <a:pPr lvl="0" rtl="0">
              <a:spcBef>
                <a:spcPts val="0"/>
              </a:spcBef>
              <a:buNone/>
            </a:pPr>
            <a:r>
              <a:rPr lang="en"/>
              <a:t>(2) T. Zhang et al, “Nanostructured optical microchips for cancer biomarker detection,” Biosensors and Bioelectronics, vol. 38, no. 1, 382-388, Oct. 2012.</a:t>
            </a:r>
          </a:p>
          <a:p>
            <a:pPr lvl="0">
              <a:spcBef>
                <a:spcPts val="0"/>
              </a:spcBef>
              <a:buNone/>
            </a:pPr>
            <a:r>
              <a:t/>
            </a:r>
            <a:endParaRPr/>
          </a:p>
          <a:p>
            <a:pPr lvl="0" rtl="0">
              <a:spcBef>
                <a:spcPts val="0"/>
              </a:spcBef>
              <a:buNone/>
            </a:pPr>
            <a:r>
              <a:rPr lang="en"/>
              <a:t>(3) P. Pathank and L. Que, “Characterization of field effect transistor biosensors fabricated using layer-by- layer nanoassembly process,” Journal of Nanoscience and Nanotechnology, vol. 15, no. 12, 9689-9692, 2015.</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1782798" y="712339"/>
            <a:ext cx="8911685" cy="158168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62626"/>
              </a:buClr>
              <a:buSzPct val="25000"/>
              <a:buFont typeface="Century Gothic"/>
              <a:buNone/>
            </a:pPr>
            <a:r>
              <a:rPr b="0" i="0" lang="en" sz="3600" u="none" cap="none" strike="noStrike">
                <a:solidFill>
                  <a:srgbClr val="262626"/>
                </a:solidFill>
                <a:latin typeface="Century Gothic"/>
                <a:ea typeface="Century Gothic"/>
                <a:cs typeface="Century Gothic"/>
                <a:sym typeface="Century Gothic"/>
              </a:rPr>
              <a:t>Project Statement</a:t>
            </a:r>
            <a:br>
              <a:rPr b="0" i="0" lang="en" sz="3600" u="none" cap="none" strike="noStrike">
                <a:solidFill>
                  <a:srgbClr val="262626"/>
                </a:solidFill>
                <a:latin typeface="Century Gothic"/>
                <a:ea typeface="Century Gothic"/>
                <a:cs typeface="Century Gothic"/>
                <a:sym typeface="Century Gothic"/>
              </a:rPr>
            </a:br>
          </a:p>
          <a:p>
            <a:pPr indent="0" lvl="0" marL="0" marR="0" rtl="0" algn="l">
              <a:lnSpc>
                <a:spcPct val="100000"/>
              </a:lnSpc>
              <a:spcBef>
                <a:spcPts val="0"/>
              </a:spcBef>
              <a:spcAft>
                <a:spcPts val="0"/>
              </a:spcAft>
              <a:buClr>
                <a:srgbClr val="262626"/>
              </a:buClr>
              <a:buSzPct val="25000"/>
              <a:buFont typeface="Century Gothic"/>
              <a:buNone/>
            </a:pPr>
            <a:r>
              <a:rPr b="0" i="0" lang="en" sz="1800" u="none" cap="none" strike="noStrike">
                <a:solidFill>
                  <a:srgbClr val="3F3F3F"/>
                </a:solidFill>
                <a:latin typeface="Century Gothic"/>
                <a:ea typeface="Century Gothic"/>
                <a:cs typeface="Century Gothic"/>
                <a:sym typeface="Century Gothic"/>
              </a:rPr>
              <a:t>Develop a disposable glucose nanosensor and develop a testing method to detect a range of concentrations </a:t>
            </a:r>
          </a:p>
        </p:txBody>
      </p:sp>
      <p:sp>
        <p:nvSpPr>
          <p:cNvPr id="171" name="Shape 171"/>
          <p:cNvSpPr txBox="1"/>
          <p:nvPr/>
        </p:nvSpPr>
        <p:spPr>
          <a:xfrm>
            <a:off x="1782799" y="3281292"/>
            <a:ext cx="8911800" cy="3354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3200" u="none" cap="none" strike="noStrike">
                <a:solidFill>
                  <a:schemeClr val="dk1"/>
                </a:solidFill>
                <a:latin typeface="Century Gothic"/>
                <a:ea typeface="Century Gothic"/>
                <a:cs typeface="Century Gothic"/>
                <a:sym typeface="Century Gothic"/>
              </a:rPr>
              <a:t>Goal / Purposes</a:t>
            </a:r>
          </a:p>
          <a:p>
            <a:pPr indent="-285750" lvl="0" marL="285750" marR="0" rtl="0" algn="l">
              <a:lnSpc>
                <a:spcPct val="100000"/>
              </a:lnSpc>
              <a:spcBef>
                <a:spcPts val="0"/>
              </a:spcBef>
              <a:spcAft>
                <a:spcPts val="0"/>
              </a:spcAft>
              <a:buClr>
                <a:schemeClr val="dk1"/>
              </a:buClr>
              <a:buFont typeface="Noto Sans Symbols"/>
              <a:buNone/>
            </a:pPr>
            <a:r>
              <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rgbClr val="3F3F3F"/>
              </a:buClr>
              <a:buSzPct val="100000"/>
              <a:buFont typeface="Noto Sans Symbols"/>
              <a:buChar char="➢"/>
            </a:pPr>
            <a:r>
              <a:rPr b="0" i="0" lang="en" sz="1800" u="none" cap="none" strike="noStrike">
                <a:solidFill>
                  <a:srgbClr val="3F3F3F"/>
                </a:solidFill>
                <a:latin typeface="Century Gothic"/>
                <a:ea typeface="Century Gothic"/>
                <a:cs typeface="Century Gothic"/>
                <a:sym typeface="Century Gothic"/>
              </a:rPr>
              <a:t>Develop a low cost and easy to fabricate nanosensor</a:t>
            </a:r>
          </a:p>
          <a:p>
            <a:pPr indent="-285750" lvl="0" marL="285750" marR="0" rtl="0" algn="l">
              <a:lnSpc>
                <a:spcPct val="100000"/>
              </a:lnSpc>
              <a:spcBef>
                <a:spcPts val="0"/>
              </a:spcBef>
              <a:spcAft>
                <a:spcPts val="0"/>
              </a:spcAft>
              <a:buClr>
                <a:schemeClr val="dk1"/>
              </a:buClr>
              <a:buFont typeface="Noto Sans Symbols"/>
              <a:buNone/>
            </a:pPr>
            <a:r>
              <a:t/>
            </a:r>
            <a:endParaRPr b="0" i="0" sz="1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rgbClr val="3F3F3F"/>
              </a:buClr>
              <a:buSzPct val="100000"/>
              <a:buFont typeface="Noto Sans Symbols"/>
              <a:buChar char="➢"/>
            </a:pPr>
            <a:r>
              <a:rPr b="0" i="0" lang="en" sz="1800" u="none" cap="none" strike="noStrike">
                <a:solidFill>
                  <a:srgbClr val="3F3F3F"/>
                </a:solidFill>
                <a:latin typeface="Century Gothic"/>
                <a:ea typeface="Century Gothic"/>
                <a:cs typeface="Century Gothic"/>
                <a:sym typeface="Century Gothic"/>
              </a:rPr>
              <a:t>Design an effective fabrication process for the nanosensor</a:t>
            </a:r>
          </a:p>
          <a:p>
            <a:pPr indent="-285750" lvl="0" marL="285750" marR="0" rtl="0" algn="l">
              <a:lnSpc>
                <a:spcPct val="100000"/>
              </a:lnSpc>
              <a:spcBef>
                <a:spcPts val="0"/>
              </a:spcBef>
              <a:spcAft>
                <a:spcPts val="0"/>
              </a:spcAft>
              <a:buClr>
                <a:schemeClr val="dk1"/>
              </a:buClr>
              <a:buFont typeface="Noto Sans Symbols"/>
              <a:buNone/>
            </a:pPr>
            <a:r>
              <a:t/>
            </a:r>
            <a:endParaRPr b="0" i="0" sz="1800" u="none" cap="none" strike="noStrike">
              <a:solidFill>
                <a:schemeClr val="dk1"/>
              </a:solidFill>
              <a:latin typeface="Century Gothic"/>
              <a:ea typeface="Century Gothic"/>
              <a:cs typeface="Century Gothic"/>
              <a:sym typeface="Century Gothic"/>
            </a:endParaRPr>
          </a:p>
          <a:p>
            <a:pPr lvl="0" marR="0" rtl="0" algn="l">
              <a:lnSpc>
                <a:spcPct val="100000"/>
              </a:lnSpc>
              <a:spcBef>
                <a:spcPts val="0"/>
              </a:spcBef>
              <a:spcAft>
                <a:spcPts val="0"/>
              </a:spcAft>
              <a:buNone/>
            </a:pPr>
            <a:r>
              <a:t/>
            </a:r>
            <a:endParaRPr/>
          </a:p>
          <a:p>
            <a:pPr indent="-285750" lvl="0" marL="285750" marR="0" rtl="0" algn="l">
              <a:lnSpc>
                <a:spcPct val="100000"/>
              </a:lnSpc>
              <a:spcBef>
                <a:spcPts val="0"/>
              </a:spcBef>
              <a:spcAft>
                <a:spcPts val="0"/>
              </a:spcAft>
              <a:buClr>
                <a:schemeClr val="dk1"/>
              </a:buClr>
              <a:buFont typeface="Noto Sans Symbols"/>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b="0" l="0" r="0" t="0"/>
          <a:stretch/>
        </p:blipFill>
        <p:spPr>
          <a:xfrm>
            <a:off x="762775" y="2274325"/>
            <a:ext cx="4529699" cy="847799"/>
          </a:xfrm>
          <a:prstGeom prst="rect">
            <a:avLst/>
          </a:prstGeom>
          <a:noFill/>
          <a:ln>
            <a:noFill/>
          </a:ln>
        </p:spPr>
      </p:pic>
      <p:sp>
        <p:nvSpPr>
          <p:cNvPr id="177" name="Shape 177"/>
          <p:cNvSpPr txBox="1"/>
          <p:nvPr>
            <p:ph type="title"/>
          </p:nvPr>
        </p:nvSpPr>
        <p:spPr>
          <a:xfrm>
            <a:off x="2592925" y="624110"/>
            <a:ext cx="8911685" cy="128088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62626"/>
              </a:buClr>
              <a:buSzPct val="25000"/>
              <a:buFont typeface="Century Gothic"/>
              <a:buNone/>
            </a:pPr>
            <a:r>
              <a:rPr b="0" i="0" lang="en" sz="3600" u="none" cap="none" strike="noStrike">
                <a:solidFill>
                  <a:srgbClr val="262626"/>
                </a:solidFill>
                <a:latin typeface="Century Gothic"/>
                <a:ea typeface="Century Gothic"/>
                <a:cs typeface="Century Gothic"/>
                <a:sym typeface="Century Gothic"/>
              </a:rPr>
              <a:t>Fabrication Process</a:t>
            </a:r>
          </a:p>
        </p:txBody>
      </p:sp>
      <p:pic>
        <p:nvPicPr>
          <p:cNvPr id="178" name="Shape 178"/>
          <p:cNvPicPr preferRelativeResize="0"/>
          <p:nvPr/>
        </p:nvPicPr>
        <p:blipFill rotWithShape="1">
          <a:blip r:embed="rId4">
            <a:alphaModFix/>
          </a:blip>
          <a:srcRect b="0" l="0" r="0" t="0"/>
          <a:stretch/>
        </p:blipFill>
        <p:spPr>
          <a:xfrm>
            <a:off x="838709" y="2274334"/>
            <a:ext cx="3657600" cy="847799"/>
          </a:xfrm>
          <a:prstGeom prst="rect">
            <a:avLst/>
          </a:prstGeom>
          <a:noFill/>
          <a:ln>
            <a:noFill/>
          </a:ln>
        </p:spPr>
      </p:pic>
      <p:sp>
        <p:nvSpPr>
          <p:cNvPr id="179" name="Shape 179"/>
          <p:cNvSpPr txBox="1"/>
          <p:nvPr/>
        </p:nvSpPr>
        <p:spPr>
          <a:xfrm>
            <a:off x="3721775" y="2538273"/>
            <a:ext cx="1756500" cy="63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Microscope slide (75x25x25mm)</a:t>
            </a:r>
          </a:p>
        </p:txBody>
      </p:sp>
      <p:sp>
        <p:nvSpPr>
          <p:cNvPr id="180" name="Shape 180"/>
          <p:cNvSpPr txBox="1"/>
          <p:nvPr/>
        </p:nvSpPr>
        <p:spPr>
          <a:xfrm>
            <a:off x="691935" y="1905000"/>
            <a:ext cx="1072696"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Step 1</a:t>
            </a:r>
          </a:p>
        </p:txBody>
      </p:sp>
      <p:sp>
        <p:nvSpPr>
          <p:cNvPr id="181" name="Shape 181"/>
          <p:cNvSpPr txBox="1"/>
          <p:nvPr/>
        </p:nvSpPr>
        <p:spPr>
          <a:xfrm>
            <a:off x="691935" y="3684260"/>
            <a:ext cx="1217073"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Step 2</a:t>
            </a:r>
          </a:p>
        </p:txBody>
      </p:sp>
      <p:pic>
        <p:nvPicPr>
          <p:cNvPr id="182" name="Shape 182"/>
          <p:cNvPicPr preferRelativeResize="0"/>
          <p:nvPr/>
        </p:nvPicPr>
        <p:blipFill rotWithShape="1">
          <a:blip r:embed="rId3">
            <a:alphaModFix/>
          </a:blip>
          <a:srcRect b="0" l="0" r="0" t="0"/>
          <a:stretch/>
        </p:blipFill>
        <p:spPr>
          <a:xfrm>
            <a:off x="691935" y="4112317"/>
            <a:ext cx="4600573" cy="1019173"/>
          </a:xfrm>
          <a:prstGeom prst="rect">
            <a:avLst/>
          </a:prstGeom>
          <a:noFill/>
          <a:ln>
            <a:noFill/>
          </a:ln>
        </p:spPr>
      </p:pic>
      <p:sp>
        <p:nvSpPr>
          <p:cNvPr id="183" name="Shape 183"/>
          <p:cNvSpPr txBox="1"/>
          <p:nvPr/>
        </p:nvSpPr>
        <p:spPr>
          <a:xfrm>
            <a:off x="3721769" y="4169717"/>
            <a:ext cx="1676399"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Titanium (20nm)</a:t>
            </a:r>
          </a:p>
        </p:txBody>
      </p:sp>
      <p:sp>
        <p:nvSpPr>
          <p:cNvPr id="184" name="Shape 184"/>
          <p:cNvSpPr txBox="1"/>
          <p:nvPr/>
        </p:nvSpPr>
        <p:spPr>
          <a:xfrm>
            <a:off x="5735051" y="1905000"/>
            <a:ext cx="6063915" cy="406265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500" u="none" cap="none" strike="noStrike">
                <a:solidFill>
                  <a:schemeClr val="dk1"/>
                </a:solidFill>
                <a:latin typeface="Century Gothic"/>
                <a:ea typeface="Century Gothic"/>
                <a:cs typeface="Century Gothic"/>
                <a:sym typeface="Century Gothic"/>
              </a:rPr>
              <a:t>Start with Fisherfinest Premium Clipped Corner microscope slide</a:t>
            </a: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ct val="100000"/>
              <a:buFont typeface="Century Gothic"/>
              <a:buAutoNum type="arabicPeriod"/>
            </a:pPr>
            <a:r>
              <a:rPr b="0" i="0" lang="en" sz="1500" u="none" cap="none" strike="noStrike">
                <a:solidFill>
                  <a:schemeClr val="dk1"/>
                </a:solidFill>
                <a:latin typeface="Century Gothic"/>
                <a:ea typeface="Century Gothic"/>
                <a:cs typeface="Century Gothic"/>
                <a:sym typeface="Century Gothic"/>
              </a:rPr>
              <a:t>Thoroughly clean and blow dry with nitrogen gas</a:t>
            </a:r>
          </a:p>
          <a:p>
            <a:pPr indent="0" lvl="0" marL="457200" marR="0" rtl="0" algn="l">
              <a:lnSpc>
                <a:spcPct val="100000"/>
              </a:lnSpc>
              <a:spcBef>
                <a:spcPts val="0"/>
              </a:spcBef>
              <a:spcAft>
                <a:spcPts val="0"/>
              </a:spcAft>
              <a:buClr>
                <a:schemeClr val="dk1"/>
              </a:buClr>
              <a:buSzPct val="25000"/>
              <a:buFont typeface="Century Gothic"/>
              <a:buNone/>
            </a:pPr>
            <a:r>
              <a:rPr b="0" i="0" lang="en" sz="1500" u="none" cap="none" strike="noStrike">
                <a:solidFill>
                  <a:schemeClr val="dk1"/>
                </a:solidFill>
                <a:latin typeface="Century Gothic"/>
                <a:ea typeface="Century Gothic"/>
                <a:cs typeface="Century Gothic"/>
                <a:sym typeface="Century Gothic"/>
              </a:rPr>
              <a:t>-- remove any contaminates which can inhibit fabrication</a:t>
            </a:r>
          </a:p>
          <a:p>
            <a:pPr indent="0" lvl="0" marL="45720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330200" lvl="0" marL="457200" marR="0" rtl="0" algn="l">
              <a:lnSpc>
                <a:spcPct val="100000"/>
              </a:lnSpc>
              <a:spcBef>
                <a:spcPts val="0"/>
              </a:spcBef>
              <a:spcAft>
                <a:spcPts val="0"/>
              </a:spcAft>
              <a:buClr>
                <a:schemeClr val="dk1"/>
              </a:buClr>
              <a:buSzPct val="100000"/>
              <a:buFont typeface="Century Gothic"/>
              <a:buAutoNum type="arabicPeriod"/>
            </a:pPr>
            <a:r>
              <a:rPr b="0" i="0" lang="en" sz="1500" u="none" cap="none" strike="noStrike">
                <a:solidFill>
                  <a:schemeClr val="dk1"/>
                </a:solidFill>
                <a:latin typeface="Century Gothic"/>
                <a:ea typeface="Century Gothic"/>
                <a:cs typeface="Century Gothic"/>
                <a:sym typeface="Century Gothic"/>
              </a:rPr>
              <a:t>Deposit 20nm of titanium on the glass using electron beam physical vapor deposition(EBPVD)</a:t>
            </a: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500" u="none" cap="none" strike="noStrike">
                <a:solidFill>
                  <a:schemeClr val="dk1"/>
                </a:solidFill>
                <a:latin typeface="Century Gothic"/>
                <a:ea typeface="Century Gothic"/>
                <a:cs typeface="Century Gothic"/>
                <a:sym typeface="Century Gothic"/>
              </a:rPr>
              <a:t> EBPVD: </a:t>
            </a:r>
          </a:p>
          <a:p>
            <a:pPr indent="-330200" lvl="0" marL="457200" marR="0" rtl="0" algn="l">
              <a:lnSpc>
                <a:spcPct val="100000"/>
              </a:lnSpc>
              <a:spcBef>
                <a:spcPts val="0"/>
              </a:spcBef>
              <a:spcAft>
                <a:spcPts val="0"/>
              </a:spcAft>
              <a:buClr>
                <a:schemeClr val="dk1"/>
              </a:buClr>
              <a:buSzPct val="100000"/>
              <a:buFont typeface="Century Gothic"/>
              <a:buAutoNum type="arabicPeriod"/>
            </a:pPr>
            <a:r>
              <a:rPr b="0" i="0" lang="en" sz="1500" u="none" cap="none" strike="noStrike">
                <a:solidFill>
                  <a:schemeClr val="dk1"/>
                </a:solidFill>
                <a:latin typeface="Century Gothic"/>
                <a:ea typeface="Century Gothic"/>
                <a:cs typeface="Century Gothic"/>
                <a:sym typeface="Century Gothic"/>
              </a:rPr>
              <a:t>One of the physical vapor deposition (PVD) techniques </a:t>
            </a:r>
          </a:p>
          <a:p>
            <a:pPr indent="-330200" lvl="0" marL="457200" marR="0" rtl="0" algn="l">
              <a:lnSpc>
                <a:spcPct val="100000"/>
              </a:lnSpc>
              <a:spcBef>
                <a:spcPts val="0"/>
              </a:spcBef>
              <a:spcAft>
                <a:spcPts val="0"/>
              </a:spcAft>
              <a:buClr>
                <a:schemeClr val="dk1"/>
              </a:buClr>
              <a:buSzPct val="100000"/>
              <a:buFont typeface="Century Gothic"/>
              <a:buAutoNum type="arabicPeriod"/>
            </a:pPr>
            <a:r>
              <a:rPr b="0" i="0" lang="en" sz="1500" u="none" cap="none" strike="noStrike">
                <a:solidFill>
                  <a:schemeClr val="dk1"/>
                </a:solidFill>
                <a:latin typeface="Century Gothic"/>
                <a:ea typeface="Century Gothic"/>
                <a:cs typeface="Century Gothic"/>
                <a:sym typeface="Century Gothic"/>
              </a:rPr>
              <a:t>Source material is heated by an intense beam of electrons</a:t>
            </a:r>
          </a:p>
          <a:p>
            <a:pPr indent="-330200" lvl="0" marL="457200" marR="0" rtl="0" algn="l">
              <a:lnSpc>
                <a:spcPct val="100000"/>
              </a:lnSpc>
              <a:spcBef>
                <a:spcPts val="0"/>
              </a:spcBef>
              <a:spcAft>
                <a:spcPts val="0"/>
              </a:spcAft>
              <a:buClr>
                <a:schemeClr val="dk1"/>
              </a:buClr>
              <a:buSzPct val="100000"/>
              <a:buFont typeface="Century Gothic"/>
              <a:buAutoNum type="arabicPeriod"/>
            </a:pPr>
            <a:r>
              <a:rPr b="0" i="0" lang="en" sz="1500" u="none" cap="none" strike="noStrike">
                <a:solidFill>
                  <a:schemeClr val="dk1"/>
                </a:solidFill>
                <a:latin typeface="Century Gothic"/>
                <a:ea typeface="Century Gothic"/>
                <a:cs typeface="Century Gothic"/>
                <a:sym typeface="Century Gothic"/>
              </a:rPr>
              <a:t>Molecules evaporate and travel through a vacuum chamber</a:t>
            </a:r>
          </a:p>
          <a:p>
            <a:pPr indent="-330200" lvl="0" marL="457200" marR="0" rtl="0" algn="l">
              <a:lnSpc>
                <a:spcPct val="100000"/>
              </a:lnSpc>
              <a:spcBef>
                <a:spcPts val="0"/>
              </a:spcBef>
              <a:spcAft>
                <a:spcPts val="0"/>
              </a:spcAft>
              <a:buClr>
                <a:schemeClr val="dk1"/>
              </a:buClr>
              <a:buSzPct val="100000"/>
              <a:buFont typeface="Century Gothic"/>
              <a:buAutoNum type="arabicPeriod"/>
            </a:pPr>
            <a:r>
              <a:rPr b="0" i="0" lang="en" sz="1500" u="none" cap="none" strike="noStrike">
                <a:solidFill>
                  <a:schemeClr val="dk1"/>
                </a:solidFill>
                <a:latin typeface="Century Gothic"/>
                <a:ea typeface="Century Gothic"/>
                <a:cs typeface="Century Gothic"/>
                <a:sym typeface="Century Gothic"/>
              </a:rPr>
              <a:t>Target surface is coated with these molecules until desired thickness is achieved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2592925" y="624110"/>
            <a:ext cx="8911685" cy="128088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62626"/>
              </a:buClr>
              <a:buSzPct val="25000"/>
              <a:buFont typeface="Century Gothic"/>
              <a:buNone/>
            </a:pPr>
            <a:r>
              <a:rPr lang="en"/>
              <a:t>Fabrication Process </a:t>
            </a:r>
          </a:p>
        </p:txBody>
      </p:sp>
      <p:pic>
        <p:nvPicPr>
          <p:cNvPr id="190" name="Shape 190"/>
          <p:cNvPicPr preferRelativeResize="0"/>
          <p:nvPr/>
        </p:nvPicPr>
        <p:blipFill rotWithShape="1">
          <a:blip r:embed="rId3">
            <a:alphaModFix/>
          </a:blip>
          <a:srcRect b="0" l="0" r="0" t="4756"/>
          <a:stretch/>
        </p:blipFill>
        <p:spPr>
          <a:xfrm>
            <a:off x="1535779" y="2692327"/>
            <a:ext cx="2543100" cy="1460699"/>
          </a:xfrm>
          <a:prstGeom prst="rect">
            <a:avLst/>
          </a:prstGeom>
          <a:noFill/>
          <a:ln>
            <a:noFill/>
          </a:ln>
        </p:spPr>
      </p:pic>
      <p:sp>
        <p:nvSpPr>
          <p:cNvPr id="191" name="Shape 191"/>
          <p:cNvSpPr txBox="1"/>
          <p:nvPr/>
        </p:nvSpPr>
        <p:spPr>
          <a:xfrm>
            <a:off x="1535779" y="2227108"/>
            <a:ext cx="1504199"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Step 3</a:t>
            </a:r>
          </a:p>
        </p:txBody>
      </p:sp>
      <p:sp>
        <p:nvSpPr>
          <p:cNvPr id="192" name="Shape 192"/>
          <p:cNvSpPr txBox="1"/>
          <p:nvPr/>
        </p:nvSpPr>
        <p:spPr>
          <a:xfrm>
            <a:off x="2029325" y="2740455"/>
            <a:ext cx="1796715"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Aluminum (2nm)</a:t>
            </a:r>
          </a:p>
        </p:txBody>
      </p:sp>
      <p:sp>
        <p:nvSpPr>
          <p:cNvPr id="193" name="Shape 193"/>
          <p:cNvSpPr txBox="1"/>
          <p:nvPr/>
        </p:nvSpPr>
        <p:spPr>
          <a:xfrm>
            <a:off x="1499308" y="4469364"/>
            <a:ext cx="1391904"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Step 4</a:t>
            </a:r>
          </a:p>
        </p:txBody>
      </p:sp>
      <p:pic>
        <p:nvPicPr>
          <p:cNvPr id="194" name="Shape 194"/>
          <p:cNvPicPr preferRelativeResize="0"/>
          <p:nvPr/>
        </p:nvPicPr>
        <p:blipFill rotWithShape="1">
          <a:blip r:embed="rId4">
            <a:alphaModFix/>
          </a:blip>
          <a:srcRect b="0" l="0" r="9842" t="0"/>
          <a:stretch/>
        </p:blipFill>
        <p:spPr>
          <a:xfrm>
            <a:off x="1499311" y="4930573"/>
            <a:ext cx="4508456" cy="1533524"/>
          </a:xfrm>
          <a:prstGeom prst="rect">
            <a:avLst/>
          </a:prstGeom>
          <a:noFill/>
          <a:ln>
            <a:noFill/>
          </a:ln>
        </p:spPr>
      </p:pic>
      <p:sp>
        <p:nvSpPr>
          <p:cNvPr id="195" name="Shape 195"/>
          <p:cNvSpPr txBox="1"/>
          <p:nvPr/>
        </p:nvSpPr>
        <p:spPr>
          <a:xfrm>
            <a:off x="4933950" y="5221875"/>
            <a:ext cx="879299" cy="5216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Acidic </a:t>
            </a:r>
          </a:p>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solution</a:t>
            </a:r>
          </a:p>
        </p:txBody>
      </p:sp>
      <p:sp>
        <p:nvSpPr>
          <p:cNvPr id="196" name="Shape 196"/>
          <p:cNvSpPr txBox="1"/>
          <p:nvPr/>
        </p:nvSpPr>
        <p:spPr>
          <a:xfrm>
            <a:off x="6155825" y="2521700"/>
            <a:ext cx="6205799" cy="3262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3.	Deposit 2nm of aluminum using EBPV</a:t>
            </a:r>
          </a:p>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	-aluminum adheres better to Ti</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4.	Submerge in acidic solution to anodize</a:t>
            </a:r>
          </a:p>
          <a:p>
            <a:pPr indent="45720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-sulfuric acid with</a:t>
            </a:r>
            <a:r>
              <a:rPr b="0" i="0" lang="en" sz="1800" u="none" cap="none" strike="noStrike">
                <a:solidFill>
                  <a:srgbClr val="000000"/>
                </a:solidFill>
                <a:latin typeface="Century Gothic"/>
                <a:ea typeface="Century Gothic"/>
                <a:cs typeface="Century Gothic"/>
                <a:sym typeface="Century Gothic"/>
              </a:rPr>
              <a:t> </a:t>
            </a:r>
            <a:r>
              <a:rPr b="0" i="0" lang="en" sz="1800" u="none" cap="none" strike="noStrike">
                <a:solidFill>
                  <a:schemeClr val="dk1"/>
                </a:solidFill>
                <a:latin typeface="Century Gothic"/>
                <a:ea typeface="Century Gothic"/>
                <a:cs typeface="Century Gothic"/>
                <a:sym typeface="Century Gothic"/>
              </a:rPr>
              <a:t>glycol</a:t>
            </a:r>
          </a:p>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    	-AAO (Anodic Aluminum Oxide)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2592925" y="624110"/>
            <a:ext cx="8911685" cy="1280889"/>
          </a:xfrm>
          <a:prstGeom prst="rect">
            <a:avLst/>
          </a:prstGeom>
          <a:noFill/>
          <a:ln>
            <a:noFill/>
          </a:ln>
        </p:spPr>
        <p:txBody>
          <a:bodyPr anchorCtr="0" anchor="t" bIns="45700" lIns="91425" rIns="91425" tIns="45700">
            <a:noAutofit/>
          </a:bodyPr>
          <a:lstStyle/>
          <a:p>
            <a:pPr lvl="0" rtl="0">
              <a:spcBef>
                <a:spcPts val="0"/>
              </a:spcBef>
              <a:buClr>
                <a:srgbClr val="262626"/>
              </a:buClr>
              <a:buSzPct val="25000"/>
              <a:buFont typeface="Century Gothic"/>
              <a:buNone/>
            </a:pPr>
            <a:r>
              <a:rPr lang="en"/>
              <a:t>Fabrication Process </a:t>
            </a:r>
          </a:p>
          <a:p>
            <a:pPr indent="0" lvl="0" marL="0" marR="0" rtl="0" algn="l">
              <a:lnSpc>
                <a:spcPct val="100000"/>
              </a:lnSpc>
              <a:spcBef>
                <a:spcPts val="0"/>
              </a:spcBef>
              <a:spcAft>
                <a:spcPts val="0"/>
              </a:spcAft>
              <a:buClr>
                <a:srgbClr val="262626"/>
              </a:buClr>
              <a:buSzPct val="25000"/>
              <a:buFont typeface="Century Gothic"/>
              <a:buNone/>
            </a:pPr>
            <a:r>
              <a:t/>
            </a:r>
            <a:endParaRPr/>
          </a:p>
        </p:txBody>
      </p:sp>
      <p:pic>
        <p:nvPicPr>
          <p:cNvPr id="202" name="Shape 202"/>
          <p:cNvPicPr preferRelativeResize="0"/>
          <p:nvPr/>
        </p:nvPicPr>
        <p:blipFill rotWithShape="1">
          <a:blip r:embed="rId3">
            <a:alphaModFix/>
          </a:blip>
          <a:srcRect b="0" l="0" r="0" t="0"/>
          <a:stretch/>
        </p:blipFill>
        <p:spPr>
          <a:xfrm>
            <a:off x="1150266" y="3091655"/>
            <a:ext cx="2948400" cy="2042099"/>
          </a:xfrm>
          <a:prstGeom prst="rect">
            <a:avLst/>
          </a:prstGeom>
          <a:noFill/>
          <a:ln>
            <a:noFill/>
          </a:ln>
        </p:spPr>
      </p:pic>
      <p:sp>
        <p:nvSpPr>
          <p:cNvPr id="203" name="Shape 203"/>
          <p:cNvSpPr txBox="1"/>
          <p:nvPr/>
        </p:nvSpPr>
        <p:spPr>
          <a:xfrm>
            <a:off x="1150266" y="2542674"/>
            <a:ext cx="2250658"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800" u="none" cap="none" strike="noStrike">
                <a:solidFill>
                  <a:schemeClr val="dk1"/>
                </a:solidFill>
                <a:latin typeface="Century Gothic"/>
                <a:ea typeface="Century Gothic"/>
                <a:cs typeface="Century Gothic"/>
                <a:sym typeface="Century Gothic"/>
              </a:rPr>
              <a:t>Step 5</a:t>
            </a:r>
          </a:p>
        </p:txBody>
      </p:sp>
      <p:sp>
        <p:nvSpPr>
          <p:cNvPr id="204" name="Shape 204"/>
          <p:cNvSpPr txBox="1"/>
          <p:nvPr/>
        </p:nvSpPr>
        <p:spPr>
          <a:xfrm>
            <a:off x="2004068" y="3184358"/>
            <a:ext cx="1396856"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Gold (10nm)</a:t>
            </a:r>
          </a:p>
        </p:txBody>
      </p:sp>
      <p:sp>
        <p:nvSpPr>
          <p:cNvPr id="205" name="Shape 205"/>
          <p:cNvSpPr txBox="1"/>
          <p:nvPr/>
        </p:nvSpPr>
        <p:spPr>
          <a:xfrm>
            <a:off x="4700200" y="2542673"/>
            <a:ext cx="6858000" cy="3355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entury Gothic"/>
              <a:buNone/>
            </a:pPr>
            <a:r>
              <a:rPr b="0" i="0" lang="en" sz="1500" u="none" cap="none" strike="noStrike">
                <a:solidFill>
                  <a:srgbClr val="000000"/>
                </a:solidFill>
                <a:latin typeface="Century Gothic"/>
                <a:ea typeface="Century Gothic"/>
                <a:cs typeface="Century Gothic"/>
                <a:sym typeface="Century Gothic"/>
              </a:rPr>
              <a:t>5. Use sputtering process to deposit a thin layer of gold</a:t>
            </a:r>
          </a:p>
          <a:p>
            <a:pPr indent="0" lvl="0" marL="0" marR="0" rtl="0" algn="l">
              <a:lnSpc>
                <a:spcPct val="100000"/>
              </a:lnSpc>
              <a:spcBef>
                <a:spcPts val="0"/>
              </a:spcBef>
              <a:spcAft>
                <a:spcPts val="0"/>
              </a:spcAft>
              <a:buClr>
                <a:srgbClr val="000000"/>
              </a:buClr>
              <a:buSzPct val="25000"/>
              <a:buFont typeface="Century Gothic"/>
              <a:buNone/>
            </a:pPr>
            <a:r>
              <a:rPr b="0" i="0" lang="en" sz="1500" u="none" cap="none" strike="noStrike">
                <a:solidFill>
                  <a:srgbClr val="000000"/>
                </a:solidFill>
                <a:latin typeface="Century Gothic"/>
                <a:ea typeface="Century Gothic"/>
                <a:cs typeface="Century Gothic"/>
                <a:sym typeface="Century Gothic"/>
              </a:rPr>
              <a:t>	-we will perform our glucose testing directly on this surface</a:t>
            </a: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Font typeface="Arial"/>
              <a:buNone/>
            </a:pPr>
            <a:r>
              <a:t/>
            </a:r>
            <a:endParaRPr b="0" i="0" sz="15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500" u="none" cap="none" strike="noStrike">
                <a:solidFill>
                  <a:schemeClr val="dk1"/>
                </a:solidFill>
                <a:latin typeface="Century Gothic"/>
                <a:ea typeface="Century Gothic"/>
                <a:cs typeface="Century Gothic"/>
                <a:sym typeface="Century Gothic"/>
              </a:rPr>
              <a:t>Sputtering : </a:t>
            </a:r>
          </a:p>
          <a:p>
            <a:pPr indent="-330200" lvl="0" marL="457200" marR="0" rtl="0" algn="l">
              <a:lnSpc>
                <a:spcPct val="100000"/>
              </a:lnSpc>
              <a:spcBef>
                <a:spcPts val="0"/>
              </a:spcBef>
              <a:spcAft>
                <a:spcPts val="0"/>
              </a:spcAft>
              <a:buClr>
                <a:schemeClr val="dk1"/>
              </a:buClr>
              <a:buSzPct val="100000"/>
              <a:buFont typeface="Century Gothic"/>
              <a:buChar char="●"/>
            </a:pPr>
            <a:r>
              <a:rPr b="0" i="0" lang="en" sz="1500" u="none" cap="none" strike="noStrike">
                <a:solidFill>
                  <a:schemeClr val="dk1"/>
                </a:solidFill>
                <a:latin typeface="Century Gothic"/>
                <a:ea typeface="Century Gothic"/>
                <a:cs typeface="Century Gothic"/>
                <a:sym typeface="Century Gothic"/>
              </a:rPr>
              <a:t>Create a gaseous plasma and accelerate the ions into the source material</a:t>
            </a:r>
          </a:p>
          <a:p>
            <a:pPr indent="-330200" lvl="0" marL="457200" marR="0" rtl="0" algn="l">
              <a:lnSpc>
                <a:spcPct val="100000"/>
              </a:lnSpc>
              <a:spcBef>
                <a:spcPts val="0"/>
              </a:spcBef>
              <a:spcAft>
                <a:spcPts val="0"/>
              </a:spcAft>
              <a:buClr>
                <a:schemeClr val="dk1"/>
              </a:buClr>
              <a:buSzPct val="100000"/>
              <a:buFont typeface="Century Gothic"/>
              <a:buChar char="●"/>
            </a:pPr>
            <a:r>
              <a:rPr b="0" i="0" lang="en" sz="1500" u="none" cap="none" strike="noStrike">
                <a:solidFill>
                  <a:schemeClr val="dk1"/>
                </a:solidFill>
                <a:latin typeface="Century Gothic"/>
                <a:ea typeface="Century Gothic"/>
                <a:cs typeface="Century Gothic"/>
                <a:sym typeface="Century Gothic"/>
              </a:rPr>
              <a:t>Source is eroded by the incident ions</a:t>
            </a:r>
          </a:p>
          <a:p>
            <a:pPr indent="-330200" lvl="0" marL="457200" marR="0" rtl="0" algn="l">
              <a:lnSpc>
                <a:spcPct val="100000"/>
              </a:lnSpc>
              <a:spcBef>
                <a:spcPts val="0"/>
              </a:spcBef>
              <a:spcAft>
                <a:spcPts val="0"/>
              </a:spcAft>
              <a:buClr>
                <a:schemeClr val="dk1"/>
              </a:buClr>
              <a:buSzPct val="100000"/>
              <a:buFont typeface="Century Gothic"/>
              <a:buChar char="●"/>
            </a:pPr>
            <a:r>
              <a:rPr b="0" i="0" lang="en" sz="1500" u="none" cap="none" strike="noStrike">
                <a:solidFill>
                  <a:schemeClr val="dk1"/>
                </a:solidFill>
                <a:latin typeface="Century Gothic"/>
                <a:ea typeface="Century Gothic"/>
                <a:cs typeface="Century Gothic"/>
                <a:sym typeface="Century Gothic"/>
              </a:rPr>
              <a:t>Atoms are ejected from the source due to cascading energy transfers </a:t>
            </a:r>
          </a:p>
          <a:p>
            <a:pPr indent="-330200" lvl="0" marL="457200" marR="0" rtl="0" algn="l">
              <a:lnSpc>
                <a:spcPct val="100000"/>
              </a:lnSpc>
              <a:spcBef>
                <a:spcPts val="0"/>
              </a:spcBef>
              <a:spcAft>
                <a:spcPts val="0"/>
              </a:spcAft>
              <a:buClr>
                <a:schemeClr val="dk1"/>
              </a:buClr>
              <a:buSzPct val="100000"/>
              <a:buFont typeface="Century Gothic"/>
              <a:buChar char="●"/>
            </a:pPr>
            <a:r>
              <a:rPr b="0" i="0" lang="en" sz="1500" u="none" cap="none" strike="noStrike">
                <a:solidFill>
                  <a:schemeClr val="dk1"/>
                </a:solidFill>
                <a:latin typeface="Century Gothic"/>
                <a:ea typeface="Century Gothic"/>
                <a:cs typeface="Century Gothic"/>
                <a:sym typeface="Century Gothic"/>
              </a:rPr>
              <a:t>Ejected atoms are deposited onto the target and bind forming a thin layer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1640150" y="538767"/>
            <a:ext cx="8911800" cy="7155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62626"/>
              </a:buClr>
              <a:buSzPct val="25000"/>
              <a:buFont typeface="Century Gothic"/>
              <a:buNone/>
            </a:pPr>
            <a:r>
              <a:rPr b="0" i="0" lang="en" sz="3600" u="none" cap="none" strike="noStrike">
                <a:solidFill>
                  <a:srgbClr val="262626"/>
                </a:solidFill>
                <a:latin typeface="Century Gothic"/>
                <a:ea typeface="Century Gothic"/>
                <a:cs typeface="Century Gothic"/>
                <a:sym typeface="Century Gothic"/>
              </a:rPr>
              <a:t>System</a:t>
            </a:r>
          </a:p>
        </p:txBody>
      </p:sp>
      <p:pic>
        <p:nvPicPr>
          <p:cNvPr descr="https://scontent.flnk1-1.fna.fbcdn.net/v/t35.0-12/17149012_1551205111574287_560259715_o.jpg?oh=3eff07c0d50711af7de9898cd4d2daf2&amp;oe=58C15288" id="211" name="Shape 211"/>
          <p:cNvPicPr preferRelativeResize="0"/>
          <p:nvPr/>
        </p:nvPicPr>
        <p:blipFill rotWithShape="1">
          <a:blip r:embed="rId3">
            <a:alphaModFix/>
          </a:blip>
          <a:srcRect b="0" l="0" r="0" t="0"/>
          <a:stretch/>
        </p:blipFill>
        <p:spPr>
          <a:xfrm>
            <a:off x="9589585" y="4050353"/>
            <a:ext cx="1489789" cy="1986383"/>
          </a:xfrm>
          <a:prstGeom prst="rect">
            <a:avLst/>
          </a:prstGeom>
          <a:noFill/>
          <a:ln>
            <a:noFill/>
          </a:ln>
        </p:spPr>
      </p:pic>
      <p:pic>
        <p:nvPicPr>
          <p:cNvPr descr="https://scontent.flnk1-1.fna.fbcdn.net/v/t35.0-12/17195562_1551205021574296_218872761_o.jpg?oh=37d6fbc6672e2d1fbbe1281c04227ebc&amp;oe=58C18D61" id="212" name="Shape 212"/>
          <p:cNvPicPr preferRelativeResize="0"/>
          <p:nvPr/>
        </p:nvPicPr>
        <p:blipFill rotWithShape="1">
          <a:blip r:embed="rId4">
            <a:alphaModFix/>
          </a:blip>
          <a:srcRect b="0" l="0" r="0" t="0"/>
          <a:stretch/>
        </p:blipFill>
        <p:spPr>
          <a:xfrm>
            <a:off x="1399170" y="1348562"/>
            <a:ext cx="2648512" cy="1986383"/>
          </a:xfrm>
          <a:prstGeom prst="rect">
            <a:avLst/>
          </a:prstGeom>
          <a:noFill/>
          <a:ln>
            <a:noFill/>
          </a:ln>
        </p:spPr>
      </p:pic>
      <p:pic>
        <p:nvPicPr>
          <p:cNvPr descr="https://scontent.flnk1-1.fna.fbcdn.net/v/t35.0-12/17176324_1551205151574283_1847096626_o.jpg?oh=b024bb42a1d2136e5008e2c7db36bc90&amp;oe=58C18351" id="213" name="Shape 213"/>
          <p:cNvPicPr preferRelativeResize="0"/>
          <p:nvPr/>
        </p:nvPicPr>
        <p:blipFill rotWithShape="1">
          <a:blip r:embed="rId5">
            <a:alphaModFix/>
          </a:blip>
          <a:srcRect b="0" l="0" r="0" t="0"/>
          <a:stretch/>
        </p:blipFill>
        <p:spPr>
          <a:xfrm>
            <a:off x="8418803" y="1339516"/>
            <a:ext cx="2660573" cy="1995431"/>
          </a:xfrm>
          <a:prstGeom prst="rect">
            <a:avLst/>
          </a:prstGeom>
          <a:noFill/>
          <a:ln>
            <a:noFill/>
          </a:ln>
        </p:spPr>
      </p:pic>
      <p:pic>
        <p:nvPicPr>
          <p:cNvPr descr="https://scontent.flnk1-1.fna.fbcdn.net/v/t35.0-12/17199912_1551205208240944_756964786_o.jpg?oh=dcb97ebe1f1789882ae51fb2acdcffca&amp;oe=58C1440C" id="214" name="Shape 214"/>
          <p:cNvPicPr preferRelativeResize="0"/>
          <p:nvPr/>
        </p:nvPicPr>
        <p:blipFill rotWithShape="1">
          <a:blip r:embed="rId6">
            <a:alphaModFix/>
          </a:blip>
          <a:srcRect b="0" l="0" r="0" t="0"/>
          <a:stretch/>
        </p:blipFill>
        <p:spPr>
          <a:xfrm>
            <a:off x="4902955" y="1339515"/>
            <a:ext cx="2660573" cy="1995431"/>
          </a:xfrm>
          <a:prstGeom prst="rect">
            <a:avLst/>
          </a:prstGeom>
          <a:noFill/>
          <a:ln>
            <a:noFill/>
          </a:ln>
        </p:spPr>
      </p:pic>
      <p:sp>
        <p:nvSpPr>
          <p:cNvPr id="215" name="Shape 215"/>
          <p:cNvSpPr/>
          <p:nvPr/>
        </p:nvSpPr>
        <p:spPr>
          <a:xfrm>
            <a:off x="4227094" y="2101516"/>
            <a:ext cx="489284" cy="235715"/>
          </a:xfrm>
          <a:prstGeom prst="rightArrow">
            <a:avLst>
              <a:gd fmla="val 50000" name="adj1"/>
              <a:gd fmla="val 50000" name="adj2"/>
            </a:avLst>
          </a:prstGeom>
          <a:solidFill>
            <a:schemeClr val="accent1"/>
          </a:solidFill>
          <a:ln cap="rnd" cmpd="sng" w="15875">
            <a:solidFill>
              <a:srgbClr val="78230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6" name="Shape 216"/>
          <p:cNvSpPr/>
          <p:nvPr/>
        </p:nvSpPr>
        <p:spPr>
          <a:xfrm>
            <a:off x="7740314" y="2157663"/>
            <a:ext cx="473241" cy="240631"/>
          </a:xfrm>
          <a:prstGeom prst="rightArrow">
            <a:avLst>
              <a:gd fmla="val 50000" name="adj1"/>
              <a:gd fmla="val 50000" name="adj2"/>
            </a:avLst>
          </a:prstGeom>
          <a:solidFill>
            <a:schemeClr val="accent1"/>
          </a:solidFill>
          <a:ln cap="rnd" cmpd="sng" w="15875">
            <a:solidFill>
              <a:srgbClr val="78230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7" name="Shape 217"/>
          <p:cNvSpPr/>
          <p:nvPr/>
        </p:nvSpPr>
        <p:spPr>
          <a:xfrm>
            <a:off x="10138610" y="3513221"/>
            <a:ext cx="240631" cy="441156"/>
          </a:xfrm>
          <a:prstGeom prst="downArrow">
            <a:avLst>
              <a:gd fmla="val 50000" name="adj1"/>
              <a:gd fmla="val 50000" name="adj2"/>
            </a:avLst>
          </a:prstGeom>
          <a:solidFill>
            <a:schemeClr val="accent1"/>
          </a:solidFill>
          <a:ln cap="rnd" cmpd="sng" w="15875">
            <a:solidFill>
              <a:srgbClr val="78230B"/>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18" name="Shape 218"/>
          <p:cNvSpPr txBox="1"/>
          <p:nvPr/>
        </p:nvSpPr>
        <p:spPr>
          <a:xfrm>
            <a:off x="2174125" y="3364555"/>
            <a:ext cx="1098604"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200" u="none" cap="none" strike="noStrike">
                <a:solidFill>
                  <a:schemeClr val="dk1"/>
                </a:solidFill>
                <a:latin typeface="Century Gothic"/>
                <a:ea typeface="Century Gothic"/>
                <a:cs typeface="Century Gothic"/>
                <a:sym typeface="Century Gothic"/>
              </a:rPr>
              <a:t>Computer</a:t>
            </a:r>
          </a:p>
        </p:txBody>
      </p:sp>
      <p:sp>
        <p:nvSpPr>
          <p:cNvPr id="219" name="Shape 219"/>
          <p:cNvSpPr txBox="1"/>
          <p:nvPr/>
        </p:nvSpPr>
        <p:spPr>
          <a:xfrm>
            <a:off x="5045242" y="3374721"/>
            <a:ext cx="2253916"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200" u="none" cap="none" strike="noStrike">
                <a:solidFill>
                  <a:schemeClr val="dk1"/>
                </a:solidFill>
                <a:latin typeface="Century Gothic"/>
                <a:ea typeface="Century Gothic"/>
                <a:cs typeface="Century Gothic"/>
                <a:sym typeface="Century Gothic"/>
              </a:rPr>
              <a:t>Spectrometer</a:t>
            </a:r>
          </a:p>
        </p:txBody>
      </p:sp>
      <p:sp>
        <p:nvSpPr>
          <p:cNvPr id="220" name="Shape 220"/>
          <p:cNvSpPr txBox="1"/>
          <p:nvPr/>
        </p:nvSpPr>
        <p:spPr>
          <a:xfrm>
            <a:off x="8558182" y="3374719"/>
            <a:ext cx="1267327"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200" u="none" cap="none" strike="noStrike">
                <a:solidFill>
                  <a:schemeClr val="dk1"/>
                </a:solidFill>
                <a:latin typeface="Century Gothic"/>
                <a:ea typeface="Century Gothic"/>
                <a:cs typeface="Century Gothic"/>
                <a:sym typeface="Century Gothic"/>
              </a:rPr>
              <a:t>Light source</a:t>
            </a:r>
          </a:p>
        </p:txBody>
      </p:sp>
      <p:sp>
        <p:nvSpPr>
          <p:cNvPr id="221" name="Shape 221"/>
          <p:cNvSpPr txBox="1"/>
          <p:nvPr/>
        </p:nvSpPr>
        <p:spPr>
          <a:xfrm>
            <a:off x="9440377" y="6132710"/>
            <a:ext cx="1788209" cy="2769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200" u="none" cap="none" strike="noStrike">
                <a:solidFill>
                  <a:schemeClr val="dk1"/>
                </a:solidFill>
                <a:latin typeface="Century Gothic"/>
                <a:ea typeface="Century Gothic"/>
                <a:cs typeface="Century Gothic"/>
                <a:sym typeface="Century Gothic"/>
              </a:rPr>
              <a:t>Fiber probe &amp; Stage</a:t>
            </a:r>
          </a:p>
        </p:txBody>
      </p:sp>
      <p:sp>
        <p:nvSpPr>
          <p:cNvPr id="222" name="Shape 222"/>
          <p:cNvSpPr txBox="1"/>
          <p:nvPr/>
        </p:nvSpPr>
        <p:spPr>
          <a:xfrm>
            <a:off x="1660650" y="3691498"/>
            <a:ext cx="7431899" cy="285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Dual screen computer:</a:t>
            </a:r>
          </a:p>
          <a:p>
            <a:pPr indent="-317500" lvl="0" marL="457200" marR="0" rtl="0" algn="l">
              <a:lnSpc>
                <a:spcPct val="100000"/>
              </a:lnSpc>
              <a:spcBef>
                <a:spcPts val="0"/>
              </a:spcBef>
              <a:spcAft>
                <a:spcPts val="0"/>
              </a:spcAft>
              <a:buClr>
                <a:schemeClr val="dk1"/>
              </a:buClr>
              <a:buSzPct val="100000"/>
              <a:buFont typeface="Century Gothic"/>
              <a:buChar char="●"/>
            </a:pPr>
            <a:r>
              <a:rPr b="0" i="0" lang="en" sz="1400" u="none" cap="none" strike="noStrike">
                <a:solidFill>
                  <a:schemeClr val="dk1"/>
                </a:solidFill>
                <a:latin typeface="Century Gothic"/>
                <a:ea typeface="Century Gothic"/>
                <a:cs typeface="Century Gothic"/>
                <a:sym typeface="Century Gothic"/>
              </a:rPr>
              <a:t>OceanView Spectroscopy Software</a:t>
            </a:r>
          </a:p>
          <a:p>
            <a:pPr indent="-317500" lvl="0" marL="457200" marR="0" rtl="0" algn="l">
              <a:lnSpc>
                <a:spcPct val="100000"/>
              </a:lnSpc>
              <a:spcBef>
                <a:spcPts val="0"/>
              </a:spcBef>
              <a:spcAft>
                <a:spcPts val="0"/>
              </a:spcAft>
              <a:buClr>
                <a:schemeClr val="dk1"/>
              </a:buClr>
              <a:buSzPct val="100000"/>
              <a:buFont typeface="Century Gothic"/>
              <a:buChar char="●"/>
            </a:pPr>
            <a:r>
              <a:rPr b="0" i="0" lang="en" sz="1400" u="none" cap="none" strike="noStrike">
                <a:solidFill>
                  <a:schemeClr val="dk1"/>
                </a:solidFill>
                <a:latin typeface="Century Gothic"/>
                <a:ea typeface="Century Gothic"/>
                <a:cs typeface="Century Gothic"/>
                <a:sym typeface="Century Gothic"/>
              </a:rPr>
              <a:t>Record collected data and transfer to Microsoft Excel</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Fiber Optic Fluorescence Spectrometer: </a:t>
            </a:r>
          </a:p>
          <a:p>
            <a:pPr indent="-317500" lvl="0" marL="457200" marR="0" rtl="0" algn="l">
              <a:lnSpc>
                <a:spcPct val="100000"/>
              </a:lnSpc>
              <a:spcBef>
                <a:spcPts val="0"/>
              </a:spcBef>
              <a:spcAft>
                <a:spcPts val="0"/>
              </a:spcAft>
              <a:buClr>
                <a:schemeClr val="dk1"/>
              </a:buClr>
              <a:buSzPct val="100000"/>
              <a:buFont typeface="Century Gothic"/>
              <a:buChar char="●"/>
            </a:pPr>
            <a:r>
              <a:rPr b="0" i="0" lang="en" sz="1400" u="none" cap="none" strike="noStrike">
                <a:solidFill>
                  <a:schemeClr val="dk1"/>
                </a:solidFill>
                <a:latin typeface="Century Gothic"/>
                <a:ea typeface="Century Gothic"/>
                <a:cs typeface="Century Gothic"/>
                <a:sym typeface="Century Gothic"/>
              </a:rPr>
              <a:t>Capable of fluorescence measurements (360 – 1000nm)</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Ocean Optics HL-2000: Source of light</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Fiber probe: Transfers light and acts as our detector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ct val="25000"/>
              <a:buFont typeface="Century Gothic"/>
              <a:buNone/>
            </a:pPr>
            <a:r>
              <a:rPr b="0" i="0" lang="en" sz="1400" u="none" cap="none" strike="noStrike">
                <a:solidFill>
                  <a:schemeClr val="dk1"/>
                </a:solidFill>
                <a:latin typeface="Century Gothic"/>
                <a:ea typeface="Century Gothic"/>
                <a:cs typeface="Century Gothic"/>
                <a:sym typeface="Century Gothic"/>
              </a:rPr>
              <a:t>Stage: Area to align AAO and measure the reflected wavelength</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2023431" y="632131"/>
            <a:ext cx="8911685" cy="64321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62626"/>
              </a:buClr>
              <a:buSzPct val="25000"/>
              <a:buFont typeface="Century Gothic"/>
              <a:buNone/>
            </a:pPr>
            <a:r>
              <a:rPr b="0" i="0" lang="en" sz="3600" u="none" cap="none" strike="noStrike">
                <a:solidFill>
                  <a:srgbClr val="262626"/>
                </a:solidFill>
                <a:latin typeface="Century Gothic"/>
                <a:ea typeface="Century Gothic"/>
                <a:cs typeface="Century Gothic"/>
                <a:sym typeface="Century Gothic"/>
              </a:rPr>
              <a:t>Testing</a:t>
            </a:r>
          </a:p>
        </p:txBody>
      </p:sp>
      <p:sp>
        <p:nvSpPr>
          <p:cNvPr id="228" name="Shape 228"/>
          <p:cNvSpPr txBox="1"/>
          <p:nvPr>
            <p:ph idx="1" type="body"/>
          </p:nvPr>
        </p:nvSpPr>
        <p:spPr>
          <a:xfrm>
            <a:off x="2023431" y="1491916"/>
            <a:ext cx="8915400" cy="3777622"/>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100000"/>
              <a:buFont typeface="Century Gothic"/>
              <a:buAutoNum type="arabicPeriod"/>
            </a:pPr>
            <a:r>
              <a:rPr b="0" i="0" lang="en" sz="1800" u="none" cap="none" strike="noStrike">
                <a:solidFill>
                  <a:srgbClr val="3F3F3F"/>
                </a:solidFill>
                <a:latin typeface="Century Gothic"/>
                <a:ea typeface="Century Gothic"/>
                <a:cs typeface="Century Gothic"/>
                <a:sym typeface="Century Gothic"/>
              </a:rPr>
              <a:t>Measure the AAO (anodic aluminum oxide) without any glucose solution</a:t>
            </a:r>
          </a:p>
          <a:p>
            <a:pPr indent="-342900" lvl="0" marL="342900" marR="0" rtl="0" algn="l">
              <a:lnSpc>
                <a:spcPct val="100000"/>
              </a:lnSpc>
              <a:spcBef>
                <a:spcPts val="1000"/>
              </a:spcBef>
              <a:spcAft>
                <a:spcPts val="0"/>
              </a:spcAft>
              <a:buClr>
                <a:schemeClr val="accent1"/>
              </a:buClr>
              <a:buSzPct val="100000"/>
              <a:buFont typeface="Century Gothic"/>
              <a:buAutoNum type="arabicPeriod"/>
            </a:pPr>
            <a:r>
              <a:rPr b="0" i="0" lang="en" sz="1800" u="none" cap="none" strike="noStrike">
                <a:solidFill>
                  <a:srgbClr val="3F3F3F"/>
                </a:solidFill>
                <a:latin typeface="Century Gothic"/>
                <a:ea typeface="Century Gothic"/>
                <a:cs typeface="Century Gothic"/>
                <a:sym typeface="Century Gothic"/>
              </a:rPr>
              <a:t>Obtain a wavelength versus intensity graph using OceanView</a:t>
            </a:r>
          </a:p>
          <a:p>
            <a:pPr indent="-342900" lvl="0" marL="342900" marR="0" rtl="0" algn="l">
              <a:lnSpc>
                <a:spcPct val="100000"/>
              </a:lnSpc>
              <a:spcBef>
                <a:spcPts val="1000"/>
              </a:spcBef>
              <a:spcAft>
                <a:spcPts val="0"/>
              </a:spcAft>
              <a:buClr>
                <a:schemeClr val="accent1"/>
              </a:buClr>
              <a:buSzPct val="100000"/>
              <a:buFont typeface="Century Gothic"/>
              <a:buAutoNum type="arabicPeriod"/>
            </a:pPr>
            <a:r>
              <a:rPr b="0" i="0" lang="en" sz="1800" u="none" cap="none" strike="noStrike">
                <a:solidFill>
                  <a:srgbClr val="3F3F3F"/>
                </a:solidFill>
                <a:latin typeface="Century Gothic"/>
                <a:ea typeface="Century Gothic"/>
                <a:cs typeface="Century Gothic"/>
                <a:sym typeface="Century Gothic"/>
              </a:rPr>
              <a:t>Deposit a fixed amount of glucose solution (5ml) onto every AAO sample using a precision pipette</a:t>
            </a:r>
          </a:p>
          <a:p>
            <a:pPr indent="-342900" lvl="0" marL="342900" marR="0" rtl="0" algn="l">
              <a:lnSpc>
                <a:spcPct val="100000"/>
              </a:lnSpc>
              <a:spcBef>
                <a:spcPts val="1000"/>
              </a:spcBef>
              <a:spcAft>
                <a:spcPts val="0"/>
              </a:spcAft>
              <a:buClr>
                <a:schemeClr val="accent1"/>
              </a:buClr>
              <a:buSzPct val="100000"/>
              <a:buFont typeface="Century Gothic"/>
              <a:buAutoNum type="arabicPeriod"/>
            </a:pPr>
            <a:r>
              <a:rPr b="0" i="0" lang="en" sz="1800" u="none" cap="none" strike="noStrike">
                <a:solidFill>
                  <a:srgbClr val="3F3F3F"/>
                </a:solidFill>
                <a:latin typeface="Century Gothic"/>
                <a:ea typeface="Century Gothic"/>
                <a:cs typeface="Century Gothic"/>
                <a:sym typeface="Century Gothic"/>
              </a:rPr>
              <a:t>Place the AAO on a hot plate of 80</a:t>
            </a:r>
            <a:r>
              <a:rPr b="0" baseline="30000" i="0" lang="en" sz="1800" u="none" cap="none" strike="noStrike">
                <a:solidFill>
                  <a:srgbClr val="3F3F3F"/>
                </a:solidFill>
                <a:latin typeface="Century Gothic"/>
                <a:ea typeface="Century Gothic"/>
                <a:cs typeface="Century Gothic"/>
                <a:sym typeface="Century Gothic"/>
              </a:rPr>
              <a:t> o</a:t>
            </a:r>
            <a:r>
              <a:rPr b="0" i="0" lang="en" sz="1800" u="none" cap="none" strike="noStrike">
                <a:solidFill>
                  <a:srgbClr val="3F3F3F"/>
                </a:solidFill>
                <a:latin typeface="Century Gothic"/>
                <a:ea typeface="Century Gothic"/>
                <a:cs typeface="Century Gothic"/>
                <a:sym typeface="Century Gothic"/>
              </a:rPr>
              <a:t>C to speed up the evaporation process</a:t>
            </a:r>
          </a:p>
          <a:p>
            <a:pPr indent="-342900" lvl="0" marL="342900" marR="0" rtl="0" algn="l">
              <a:lnSpc>
                <a:spcPct val="100000"/>
              </a:lnSpc>
              <a:spcBef>
                <a:spcPts val="1000"/>
              </a:spcBef>
              <a:spcAft>
                <a:spcPts val="0"/>
              </a:spcAft>
              <a:buClr>
                <a:schemeClr val="accent1"/>
              </a:buClr>
              <a:buSzPct val="100000"/>
              <a:buFont typeface="Century Gothic"/>
              <a:buAutoNum type="arabicPeriod"/>
            </a:pPr>
            <a:r>
              <a:rPr b="0" i="0" lang="en" sz="1800" u="none" cap="none" strike="noStrike">
                <a:solidFill>
                  <a:srgbClr val="3F3F3F"/>
                </a:solidFill>
                <a:latin typeface="Century Gothic"/>
                <a:ea typeface="Century Gothic"/>
                <a:cs typeface="Century Gothic"/>
                <a:sym typeface="Century Gothic"/>
              </a:rPr>
              <a:t>After complete evaporation, the AAO is placed under the fiber probe to obtain the wavelength-intensity graph</a:t>
            </a:r>
          </a:p>
          <a:p>
            <a:pPr indent="-342900" lvl="0" marL="342900" marR="0" rtl="0" algn="l">
              <a:lnSpc>
                <a:spcPct val="100000"/>
              </a:lnSpc>
              <a:spcBef>
                <a:spcPts val="1000"/>
              </a:spcBef>
              <a:spcAft>
                <a:spcPts val="0"/>
              </a:spcAft>
              <a:buClr>
                <a:schemeClr val="accent1"/>
              </a:buClr>
              <a:buSzPct val="100000"/>
              <a:buFont typeface="Century Gothic"/>
              <a:buAutoNum type="arabicPeriod"/>
            </a:pPr>
            <a:r>
              <a:rPr b="0" i="0" lang="en" sz="1800" u="none" cap="none" strike="noStrike">
                <a:solidFill>
                  <a:srgbClr val="3F3F3F"/>
                </a:solidFill>
                <a:latin typeface="Century Gothic"/>
                <a:ea typeface="Century Gothic"/>
                <a:cs typeface="Century Gothic"/>
                <a:sym typeface="Century Gothic"/>
              </a:rPr>
              <a:t>Repeat step 3 to 5 for two more times with exactly the same amount of glucose solution (5ml)</a:t>
            </a:r>
          </a:p>
        </p:txBody>
      </p:sp>
      <p:pic>
        <p:nvPicPr>
          <p:cNvPr descr="https://scontent.flnk1-1.fna.fbcdn.net/v/t35.0-12/17195643_1551205258240939_1355465743_o.jpg?oh=c73be2cc260a5602485ba2ee6b696868&amp;oe=58C1CBD8" id="229" name="Shape 229"/>
          <p:cNvPicPr preferRelativeResize="0"/>
          <p:nvPr/>
        </p:nvPicPr>
        <p:blipFill rotWithShape="1">
          <a:blip r:embed="rId3">
            <a:alphaModFix/>
          </a:blip>
          <a:srcRect b="0" l="0" r="0" t="0"/>
          <a:stretch/>
        </p:blipFill>
        <p:spPr>
          <a:xfrm rot="-5400000">
            <a:off x="7380174" y="4007800"/>
            <a:ext cx="1927200" cy="344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2591000" y="569485"/>
            <a:ext cx="8911800" cy="1281000"/>
          </a:xfrm>
          <a:prstGeom prst="rect">
            <a:avLst/>
          </a:prstGeom>
        </p:spPr>
        <p:txBody>
          <a:bodyPr anchorCtr="0" anchor="t" bIns="91425" lIns="91425" rIns="91425" tIns="91425">
            <a:noAutofit/>
          </a:bodyPr>
          <a:lstStyle/>
          <a:p>
            <a:pPr lvl="0">
              <a:spcBef>
                <a:spcPts val="0"/>
              </a:spcBef>
              <a:buNone/>
            </a:pPr>
            <a:r>
              <a:rPr lang="en"/>
              <a:t>Methodology</a:t>
            </a:r>
          </a:p>
        </p:txBody>
      </p:sp>
      <p:pic>
        <p:nvPicPr>
          <p:cNvPr id="235" name="Shape 235"/>
          <p:cNvPicPr preferRelativeResize="0"/>
          <p:nvPr/>
        </p:nvPicPr>
        <p:blipFill>
          <a:blip r:embed="rId3">
            <a:alphaModFix/>
          </a:blip>
          <a:stretch>
            <a:fillRect/>
          </a:stretch>
        </p:blipFill>
        <p:spPr>
          <a:xfrm>
            <a:off x="2046962" y="1850475"/>
            <a:ext cx="4010025" cy="2619375"/>
          </a:xfrm>
          <a:prstGeom prst="rect">
            <a:avLst/>
          </a:prstGeom>
          <a:noFill/>
          <a:ln>
            <a:noFill/>
          </a:ln>
        </p:spPr>
      </p:pic>
      <p:sp>
        <p:nvSpPr>
          <p:cNvPr id="236" name="Shape 236"/>
          <p:cNvSpPr txBox="1"/>
          <p:nvPr/>
        </p:nvSpPr>
        <p:spPr>
          <a:xfrm>
            <a:off x="1774175" y="4735900"/>
            <a:ext cx="4699500" cy="1238700"/>
          </a:xfrm>
          <a:prstGeom prst="rect">
            <a:avLst/>
          </a:prstGeom>
          <a:noFill/>
          <a:ln>
            <a:noFill/>
          </a:ln>
        </p:spPr>
        <p:txBody>
          <a:bodyPr anchorCtr="0" anchor="t" bIns="91425" lIns="91425" rIns="91425" tIns="91425">
            <a:noAutofit/>
          </a:bodyPr>
          <a:lstStyle/>
          <a:p>
            <a:pPr lvl="0">
              <a:spcBef>
                <a:spcPts val="0"/>
              </a:spcBef>
              <a:buNone/>
            </a:pPr>
            <a:r>
              <a:rPr lang="en">
                <a:latin typeface="Century Gothic"/>
                <a:ea typeface="Century Gothic"/>
                <a:cs typeface="Century Gothic"/>
                <a:sym typeface="Century Gothic"/>
              </a:rPr>
              <a:t>SEM Image of AAO Coating Obtained in Acidic Solution</a:t>
            </a:r>
          </a:p>
        </p:txBody>
      </p:sp>
      <p:sp>
        <p:nvSpPr>
          <p:cNvPr id="237" name="Shape 237"/>
          <p:cNvSpPr txBox="1"/>
          <p:nvPr/>
        </p:nvSpPr>
        <p:spPr>
          <a:xfrm>
            <a:off x="6747375" y="-150487"/>
            <a:ext cx="4699500" cy="6621300"/>
          </a:xfrm>
          <a:prstGeom prst="rect">
            <a:avLst/>
          </a:prstGeom>
          <a:noFill/>
          <a:ln>
            <a:noFill/>
          </a:ln>
        </p:spPr>
        <p:txBody>
          <a:bodyPr anchorCtr="0" anchor="t" bIns="91425" lIns="91425" rIns="91425" tIns="91425">
            <a:noAutofit/>
          </a:bodyPr>
          <a:lstStyle/>
          <a:p>
            <a:pPr lvl="0">
              <a:spcBef>
                <a:spcPts val="0"/>
              </a:spcBef>
              <a:buNone/>
            </a:pPr>
            <a:r>
              <a:t/>
            </a:r>
            <a:endParaRPr>
              <a:latin typeface="Century Gothic"/>
              <a:ea typeface="Century Gothic"/>
              <a:cs typeface="Century Gothic"/>
              <a:sym typeface="Century Gothic"/>
            </a:endParaRPr>
          </a:p>
          <a:p>
            <a:pPr indent="-342900" lvl="0" marL="457200" rtl="0">
              <a:spcBef>
                <a:spcPts val="0"/>
              </a:spcBef>
              <a:buSzPct val="100000"/>
              <a:buFont typeface="Century Gothic"/>
              <a:buChar char="-"/>
            </a:pPr>
            <a:r>
              <a:rPr lang="en" sz="1800">
                <a:latin typeface="Century Gothic"/>
                <a:ea typeface="Century Gothic"/>
                <a:cs typeface="Century Gothic"/>
                <a:sym typeface="Century Gothic"/>
              </a:rPr>
              <a:t>The process of creating AAO- metal can utilize an inexpensive and simple method of electrochemical metal deposition</a:t>
            </a:r>
          </a:p>
          <a:p>
            <a:pPr lvl="0" rtl="0">
              <a:spcBef>
                <a:spcPts val="0"/>
              </a:spcBef>
              <a:buNone/>
            </a:pPr>
            <a:r>
              <a:t/>
            </a:r>
            <a:endParaRPr sz="1800">
              <a:latin typeface="Century Gothic"/>
              <a:ea typeface="Century Gothic"/>
              <a:cs typeface="Century Gothic"/>
              <a:sym typeface="Century Gothic"/>
            </a:endParaRPr>
          </a:p>
          <a:p>
            <a:pPr indent="-342900" lvl="0" marL="457200" rtl="0">
              <a:spcBef>
                <a:spcPts val="0"/>
              </a:spcBef>
              <a:buSzPct val="100000"/>
              <a:buFont typeface="Century Gothic"/>
              <a:buChar char="-"/>
            </a:pPr>
            <a:r>
              <a:rPr lang="en" sz="1800">
                <a:latin typeface="Century Gothic"/>
                <a:ea typeface="Century Gothic"/>
                <a:cs typeface="Century Gothic"/>
                <a:sym typeface="Century Gothic"/>
              </a:rPr>
              <a:t>The AAO membrane – AAO self-organizes into a honeycomb like structure. This structure is high in density and uniform which is ideal for creating a reproducible experiment. The pores have a diameter of around 80nm. The diameter is controllable by the oxidation process. This nanostructure is great because it allows us to have a tight design parameter without needing to use a complicated process of photolithography and etching which can have high margins of error.</a:t>
            </a:r>
          </a:p>
          <a:p>
            <a:pPr lvl="0" rtl="0">
              <a:spcBef>
                <a:spcPts val="0"/>
              </a:spcBef>
              <a:buNone/>
            </a:pPr>
            <a:r>
              <a:t/>
            </a:r>
            <a:endParaRPr sz="1800">
              <a:latin typeface="Century Gothic"/>
              <a:ea typeface="Century Gothic"/>
              <a:cs typeface="Century Gothic"/>
              <a:sym typeface="Century Gothic"/>
            </a:endParaRPr>
          </a:p>
          <a:p>
            <a:pPr indent="-342900" lvl="0" marL="457200" rtl="0">
              <a:spcBef>
                <a:spcPts val="0"/>
              </a:spcBef>
              <a:buSzPct val="100000"/>
              <a:buFont typeface="Century Gothic"/>
              <a:buChar char="-"/>
            </a:pPr>
            <a:r>
              <a:rPr lang="en" sz="1800">
                <a:latin typeface="Century Gothic"/>
                <a:ea typeface="Century Gothic"/>
                <a:cs typeface="Century Gothic"/>
                <a:sym typeface="Century Gothic"/>
              </a:rPr>
              <a:t>This electrochemically obtained porous layer of AAO is used as a sensor to detect glucose optically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idx="1" type="body"/>
          </p:nvPr>
        </p:nvSpPr>
        <p:spPr>
          <a:xfrm>
            <a:off x="2580075" y="3306075"/>
            <a:ext cx="8915400" cy="2823600"/>
          </a:xfrm>
          <a:prstGeom prst="rect">
            <a:avLst/>
          </a:prstGeom>
        </p:spPr>
        <p:txBody>
          <a:bodyPr anchorCtr="0" anchor="t" bIns="91425" lIns="91425" rIns="91425" tIns="91425">
            <a:noAutofit/>
          </a:bodyPr>
          <a:lstStyle/>
          <a:p>
            <a:pPr indent="-228600" lvl="0" marL="457200">
              <a:spcBef>
                <a:spcPts val="0"/>
              </a:spcBef>
            </a:pPr>
            <a:r>
              <a:rPr lang="en"/>
              <a:t>Figure A shows the nanopore structure before any glucose is deposited.</a:t>
            </a:r>
          </a:p>
          <a:p>
            <a:pPr lvl="0">
              <a:spcBef>
                <a:spcPts val="0"/>
              </a:spcBef>
              <a:buClr>
                <a:schemeClr val="dk1"/>
              </a:buClr>
              <a:buSzPct val="61111"/>
              <a:buFont typeface="Arial"/>
              <a:buNone/>
            </a:pPr>
            <a:r>
              <a:t/>
            </a:r>
            <a:endParaRPr/>
          </a:p>
          <a:p>
            <a:pPr indent="-228600" lvl="0" marL="457200">
              <a:spcBef>
                <a:spcPts val="0"/>
              </a:spcBef>
            </a:pPr>
            <a:r>
              <a:rPr lang="en"/>
              <a:t>Figure B shows the nanopore structure with small amount of glucose deposited.</a:t>
            </a:r>
          </a:p>
          <a:p>
            <a:pPr lvl="0">
              <a:spcBef>
                <a:spcPts val="0"/>
              </a:spcBef>
              <a:buClr>
                <a:schemeClr val="dk1"/>
              </a:buClr>
              <a:buSzPct val="61111"/>
              <a:buFont typeface="Arial"/>
              <a:buNone/>
            </a:pPr>
            <a:r>
              <a:t/>
            </a:r>
            <a:endParaRPr/>
          </a:p>
          <a:p>
            <a:pPr indent="-228600" lvl="0" marL="457200">
              <a:spcBef>
                <a:spcPts val="0"/>
              </a:spcBef>
            </a:pPr>
            <a:r>
              <a:rPr lang="en"/>
              <a:t>Figure C shows the nanopore with high concentration of glucose.</a:t>
            </a:r>
          </a:p>
          <a:p>
            <a:pPr lvl="0">
              <a:spcBef>
                <a:spcPts val="0"/>
              </a:spcBef>
              <a:buNone/>
            </a:pPr>
            <a:r>
              <a:t/>
            </a:r>
            <a:endParaRPr/>
          </a:p>
        </p:txBody>
      </p:sp>
      <p:pic>
        <p:nvPicPr>
          <p:cNvPr id="243" name="Shape 243"/>
          <p:cNvPicPr preferRelativeResize="0"/>
          <p:nvPr/>
        </p:nvPicPr>
        <p:blipFill>
          <a:blip r:embed="rId3">
            <a:alphaModFix/>
          </a:blip>
          <a:stretch>
            <a:fillRect/>
          </a:stretch>
        </p:blipFill>
        <p:spPr>
          <a:xfrm>
            <a:off x="2968575" y="1019224"/>
            <a:ext cx="7725825" cy="2068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